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372" r:id="rId3"/>
    <p:sldId id="373" r:id="rId4"/>
    <p:sldId id="386" r:id="rId5"/>
    <p:sldId id="387" r:id="rId6"/>
    <p:sldId id="388" r:id="rId7"/>
    <p:sldId id="393" r:id="rId8"/>
    <p:sldId id="389" r:id="rId9"/>
    <p:sldId id="390" r:id="rId10"/>
    <p:sldId id="260" r:id="rId11"/>
    <p:sldId id="265" r:id="rId12"/>
    <p:sldId id="374" r:id="rId13"/>
    <p:sldId id="309" r:id="rId14"/>
    <p:sldId id="391" r:id="rId15"/>
    <p:sldId id="267" r:id="rId16"/>
    <p:sldId id="268" r:id="rId17"/>
    <p:sldId id="371" r:id="rId18"/>
    <p:sldId id="382" r:id="rId19"/>
    <p:sldId id="311" r:id="rId20"/>
    <p:sldId id="332" r:id="rId21"/>
    <p:sldId id="385" r:id="rId22"/>
    <p:sldId id="302" r:id="rId23"/>
    <p:sldId id="308" r:id="rId24"/>
    <p:sldId id="304" r:id="rId25"/>
    <p:sldId id="269" r:id="rId26"/>
    <p:sldId id="313" r:id="rId27"/>
    <p:sldId id="383" r:id="rId28"/>
    <p:sldId id="376" r:id="rId29"/>
    <p:sldId id="377" r:id="rId30"/>
    <p:sldId id="336" r:id="rId31"/>
    <p:sldId id="379" r:id="rId32"/>
    <p:sldId id="378" r:id="rId33"/>
    <p:sldId id="381" r:id="rId34"/>
    <p:sldId id="323" r:id="rId35"/>
    <p:sldId id="384" r:id="rId36"/>
    <p:sldId id="324" r:id="rId37"/>
    <p:sldId id="380" r:id="rId38"/>
    <p:sldId id="285" r:id="rId39"/>
    <p:sldId id="287" r:id="rId40"/>
    <p:sldId id="316" r:id="rId41"/>
    <p:sldId id="288" r:id="rId42"/>
    <p:sldId id="289" r:id="rId43"/>
    <p:sldId id="290" r:id="rId44"/>
    <p:sldId id="291" r:id="rId45"/>
    <p:sldId id="292" r:id="rId46"/>
    <p:sldId id="395" r:id="rId47"/>
    <p:sldId id="300" r:id="rId48"/>
  </p:sldIdLst>
  <p:sldSz cx="10058400" cy="7772400"/>
  <p:notesSz cx="10058400" cy="7772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BC14EF-5098-4309-86FB-68688B2E260E}" v="48" dt="2024-02-18T19:06:53.81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1326" y="3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nuel Ndashimye" userId="56599aae-b189-4ca8-bcbb-3c9c682009e8" providerId="ADAL" clId="{BABC14EF-5098-4309-86FB-68688B2E260E}"/>
    <pc:docChg chg="undo redo custSel addSld delSld modSld sldOrd">
      <pc:chgData name="Emmanuel Ndashimye" userId="56599aae-b189-4ca8-bcbb-3c9c682009e8" providerId="ADAL" clId="{BABC14EF-5098-4309-86FB-68688B2E260E}" dt="2024-02-19T08:03:03.958" v="597"/>
      <pc:docMkLst>
        <pc:docMk/>
      </pc:docMkLst>
      <pc:sldChg chg="addSp delSp modSp mod">
        <pc:chgData name="Emmanuel Ndashimye" userId="56599aae-b189-4ca8-bcbb-3c9c682009e8" providerId="ADAL" clId="{BABC14EF-5098-4309-86FB-68688B2E260E}" dt="2024-02-14T07:35:11.134" v="316" actId="1076"/>
        <pc:sldMkLst>
          <pc:docMk/>
          <pc:sldMk cId="0" sldId="256"/>
        </pc:sldMkLst>
        <pc:spChg chg="mod">
          <ac:chgData name="Emmanuel Ndashimye" userId="56599aae-b189-4ca8-bcbb-3c9c682009e8" providerId="ADAL" clId="{BABC14EF-5098-4309-86FB-68688B2E260E}" dt="2024-02-14T07:35:11.134" v="316" actId="1076"/>
          <ac:spMkLst>
            <pc:docMk/>
            <pc:sldMk cId="0" sldId="256"/>
            <ac:spMk id="2" creationId="{00000000-0000-0000-0000-000000000000}"/>
          </ac:spMkLst>
        </pc:spChg>
        <pc:spChg chg="del">
          <ac:chgData name="Emmanuel Ndashimye" userId="56599aae-b189-4ca8-bcbb-3c9c682009e8" providerId="ADAL" clId="{BABC14EF-5098-4309-86FB-68688B2E260E}" dt="2024-02-14T06:25:57.869" v="62" actId="478"/>
          <ac:spMkLst>
            <pc:docMk/>
            <pc:sldMk cId="0" sldId="256"/>
            <ac:spMk id="3" creationId="{00000000-0000-0000-0000-000000000000}"/>
          </ac:spMkLst>
        </pc:spChg>
        <pc:spChg chg="del">
          <ac:chgData name="Emmanuel Ndashimye" userId="56599aae-b189-4ca8-bcbb-3c9c682009e8" providerId="ADAL" clId="{BABC14EF-5098-4309-86FB-68688B2E260E}" dt="2024-02-14T06:26:01.103" v="63" actId="478"/>
          <ac:spMkLst>
            <pc:docMk/>
            <pc:sldMk cId="0" sldId="256"/>
            <ac:spMk id="4" creationId="{00000000-0000-0000-0000-000000000000}"/>
          </ac:spMkLst>
        </pc:spChg>
        <pc:spChg chg="add del mod">
          <ac:chgData name="Emmanuel Ndashimye" userId="56599aae-b189-4ca8-bcbb-3c9c682009e8" providerId="ADAL" clId="{BABC14EF-5098-4309-86FB-68688B2E260E}" dt="2024-02-14T06:26:06.655" v="65" actId="478"/>
          <ac:spMkLst>
            <pc:docMk/>
            <pc:sldMk cId="0" sldId="256"/>
            <ac:spMk id="6" creationId="{EA9D6808-A427-42F4-0DEE-26F14DA627F0}"/>
          </ac:spMkLst>
        </pc:spChg>
      </pc:sldChg>
      <pc:sldChg chg="delSp del mod">
        <pc:chgData name="Emmanuel Ndashimye" userId="56599aae-b189-4ca8-bcbb-3c9c682009e8" providerId="ADAL" clId="{BABC14EF-5098-4309-86FB-68688B2E260E}" dt="2024-02-14T06:53:09.552" v="260" actId="47"/>
        <pc:sldMkLst>
          <pc:docMk/>
          <pc:sldMk cId="0" sldId="257"/>
        </pc:sldMkLst>
        <pc:picChg chg="del">
          <ac:chgData name="Emmanuel Ndashimye" userId="56599aae-b189-4ca8-bcbb-3c9c682009e8" providerId="ADAL" clId="{BABC14EF-5098-4309-86FB-68688B2E260E}" dt="2024-02-14T06:28:27.477" v="111" actId="478"/>
          <ac:picMkLst>
            <pc:docMk/>
            <pc:sldMk cId="0" sldId="257"/>
            <ac:picMk id="7" creationId="{00000000-0000-0000-0000-000000000000}"/>
          </ac:picMkLst>
        </pc:picChg>
      </pc:sldChg>
      <pc:sldChg chg="add del">
        <pc:chgData name="Emmanuel Ndashimye" userId="56599aae-b189-4ca8-bcbb-3c9c682009e8" providerId="ADAL" clId="{BABC14EF-5098-4309-86FB-68688B2E260E}" dt="2024-02-14T06:27:06.831" v="82" actId="47"/>
        <pc:sldMkLst>
          <pc:docMk/>
          <pc:sldMk cId="0" sldId="258"/>
        </pc:sldMkLst>
      </pc:sldChg>
      <pc:sldChg chg="ord">
        <pc:chgData name="Emmanuel Ndashimye" userId="56599aae-b189-4ca8-bcbb-3c9c682009e8" providerId="ADAL" clId="{BABC14EF-5098-4309-86FB-68688B2E260E}" dt="2024-02-14T07:57:14.612" v="526"/>
        <pc:sldMkLst>
          <pc:docMk/>
          <pc:sldMk cId="0" sldId="260"/>
        </pc:sldMkLst>
      </pc:sldChg>
      <pc:sldChg chg="del">
        <pc:chgData name="Emmanuel Ndashimye" userId="56599aae-b189-4ca8-bcbb-3c9c682009e8" providerId="ADAL" clId="{BABC14EF-5098-4309-86FB-68688B2E260E}" dt="2024-02-14T07:57:56.101" v="535" actId="47"/>
        <pc:sldMkLst>
          <pc:docMk/>
          <pc:sldMk cId="0" sldId="261"/>
        </pc:sldMkLst>
      </pc:sldChg>
      <pc:sldChg chg="del">
        <pc:chgData name="Emmanuel Ndashimye" userId="56599aae-b189-4ca8-bcbb-3c9c682009e8" providerId="ADAL" clId="{BABC14EF-5098-4309-86FB-68688B2E260E}" dt="2024-02-14T07:57:56.317" v="536" actId="47"/>
        <pc:sldMkLst>
          <pc:docMk/>
          <pc:sldMk cId="0" sldId="262"/>
        </pc:sldMkLst>
      </pc:sldChg>
      <pc:sldChg chg="del">
        <pc:chgData name="Emmanuel Ndashimye" userId="56599aae-b189-4ca8-bcbb-3c9c682009e8" providerId="ADAL" clId="{BABC14EF-5098-4309-86FB-68688B2E260E}" dt="2024-02-14T07:57:56.575" v="537" actId="47"/>
        <pc:sldMkLst>
          <pc:docMk/>
          <pc:sldMk cId="0" sldId="263"/>
        </pc:sldMkLst>
      </pc:sldChg>
      <pc:sldChg chg="del">
        <pc:chgData name="Emmanuel Ndashimye" userId="56599aae-b189-4ca8-bcbb-3c9c682009e8" providerId="ADAL" clId="{BABC14EF-5098-4309-86FB-68688B2E260E}" dt="2024-02-14T07:57:56.803" v="538" actId="47"/>
        <pc:sldMkLst>
          <pc:docMk/>
          <pc:sldMk cId="0" sldId="264"/>
        </pc:sldMkLst>
      </pc:sldChg>
      <pc:sldChg chg="modSp mod ord">
        <pc:chgData name="Emmanuel Ndashimye" userId="56599aae-b189-4ca8-bcbb-3c9c682009e8" providerId="ADAL" clId="{BABC14EF-5098-4309-86FB-68688B2E260E}" dt="2024-02-14T06:44:17.127" v="217" actId="14100"/>
        <pc:sldMkLst>
          <pc:docMk/>
          <pc:sldMk cId="0" sldId="265"/>
        </pc:sldMkLst>
        <pc:spChg chg="mod">
          <ac:chgData name="Emmanuel Ndashimye" userId="56599aae-b189-4ca8-bcbb-3c9c682009e8" providerId="ADAL" clId="{BABC14EF-5098-4309-86FB-68688B2E260E}" dt="2024-02-14T06:44:17.127" v="217" actId="14100"/>
          <ac:spMkLst>
            <pc:docMk/>
            <pc:sldMk cId="0" sldId="265"/>
            <ac:spMk id="2" creationId="{00000000-0000-0000-0000-000000000000}"/>
          </ac:spMkLst>
        </pc:spChg>
      </pc:sldChg>
      <pc:sldChg chg="del">
        <pc:chgData name="Emmanuel Ndashimye" userId="56599aae-b189-4ca8-bcbb-3c9c682009e8" providerId="ADAL" clId="{BABC14EF-5098-4309-86FB-68688B2E260E}" dt="2024-02-14T07:57:56.985" v="539" actId="47"/>
        <pc:sldMkLst>
          <pc:docMk/>
          <pc:sldMk cId="0" sldId="266"/>
        </pc:sldMkLst>
      </pc:sldChg>
      <pc:sldChg chg="ord">
        <pc:chgData name="Emmanuel Ndashimye" userId="56599aae-b189-4ca8-bcbb-3c9c682009e8" providerId="ADAL" clId="{BABC14EF-5098-4309-86FB-68688B2E260E}" dt="2024-02-14T06:42:27.201" v="209"/>
        <pc:sldMkLst>
          <pc:docMk/>
          <pc:sldMk cId="0" sldId="267"/>
        </pc:sldMkLst>
      </pc:sldChg>
      <pc:sldChg chg="ord">
        <pc:chgData name="Emmanuel Ndashimye" userId="56599aae-b189-4ca8-bcbb-3c9c682009e8" providerId="ADAL" clId="{BABC14EF-5098-4309-86FB-68688B2E260E}" dt="2024-02-14T06:42:27.201" v="209"/>
        <pc:sldMkLst>
          <pc:docMk/>
          <pc:sldMk cId="0" sldId="268"/>
        </pc:sldMkLst>
      </pc:sldChg>
      <pc:sldChg chg="ord">
        <pc:chgData name="Emmanuel Ndashimye" userId="56599aae-b189-4ca8-bcbb-3c9c682009e8" providerId="ADAL" clId="{BABC14EF-5098-4309-86FB-68688B2E260E}" dt="2024-02-14T07:45:27.166" v="443"/>
        <pc:sldMkLst>
          <pc:docMk/>
          <pc:sldMk cId="0" sldId="269"/>
        </pc:sldMkLst>
      </pc:sldChg>
      <pc:sldChg chg="del">
        <pc:chgData name="Emmanuel Ndashimye" userId="56599aae-b189-4ca8-bcbb-3c9c682009e8" providerId="ADAL" clId="{BABC14EF-5098-4309-86FB-68688B2E260E}" dt="2024-02-14T07:57:57.151" v="540" actId="47"/>
        <pc:sldMkLst>
          <pc:docMk/>
          <pc:sldMk cId="0" sldId="270"/>
        </pc:sldMkLst>
      </pc:sldChg>
      <pc:sldChg chg="del">
        <pc:chgData name="Emmanuel Ndashimye" userId="56599aae-b189-4ca8-bcbb-3c9c682009e8" providerId="ADAL" clId="{BABC14EF-5098-4309-86FB-68688B2E260E}" dt="2024-02-14T07:57:57.298" v="541" actId="47"/>
        <pc:sldMkLst>
          <pc:docMk/>
          <pc:sldMk cId="0" sldId="271"/>
        </pc:sldMkLst>
      </pc:sldChg>
      <pc:sldChg chg="del">
        <pc:chgData name="Emmanuel Ndashimye" userId="56599aae-b189-4ca8-bcbb-3c9c682009e8" providerId="ADAL" clId="{BABC14EF-5098-4309-86FB-68688B2E260E}" dt="2024-02-14T07:57:57.445" v="542" actId="47"/>
        <pc:sldMkLst>
          <pc:docMk/>
          <pc:sldMk cId="0" sldId="272"/>
        </pc:sldMkLst>
      </pc:sldChg>
      <pc:sldChg chg="del">
        <pc:chgData name="Emmanuel Ndashimye" userId="56599aae-b189-4ca8-bcbb-3c9c682009e8" providerId="ADAL" clId="{BABC14EF-5098-4309-86FB-68688B2E260E}" dt="2024-02-14T07:57:57.631" v="543" actId="47"/>
        <pc:sldMkLst>
          <pc:docMk/>
          <pc:sldMk cId="0" sldId="273"/>
        </pc:sldMkLst>
      </pc:sldChg>
      <pc:sldChg chg="del">
        <pc:chgData name="Emmanuel Ndashimye" userId="56599aae-b189-4ca8-bcbb-3c9c682009e8" providerId="ADAL" clId="{BABC14EF-5098-4309-86FB-68688B2E260E}" dt="2024-02-14T07:57:57.788" v="544" actId="47"/>
        <pc:sldMkLst>
          <pc:docMk/>
          <pc:sldMk cId="0" sldId="274"/>
        </pc:sldMkLst>
      </pc:sldChg>
      <pc:sldChg chg="del">
        <pc:chgData name="Emmanuel Ndashimye" userId="56599aae-b189-4ca8-bcbb-3c9c682009e8" providerId="ADAL" clId="{BABC14EF-5098-4309-86FB-68688B2E260E}" dt="2024-02-14T07:57:57.953" v="545" actId="47"/>
        <pc:sldMkLst>
          <pc:docMk/>
          <pc:sldMk cId="0" sldId="275"/>
        </pc:sldMkLst>
      </pc:sldChg>
      <pc:sldChg chg="del">
        <pc:chgData name="Emmanuel Ndashimye" userId="56599aae-b189-4ca8-bcbb-3c9c682009e8" providerId="ADAL" clId="{BABC14EF-5098-4309-86FB-68688B2E260E}" dt="2024-02-14T07:57:58.125" v="546" actId="47"/>
        <pc:sldMkLst>
          <pc:docMk/>
          <pc:sldMk cId="0" sldId="276"/>
        </pc:sldMkLst>
      </pc:sldChg>
      <pc:sldChg chg="del">
        <pc:chgData name="Emmanuel Ndashimye" userId="56599aae-b189-4ca8-bcbb-3c9c682009e8" providerId="ADAL" clId="{BABC14EF-5098-4309-86FB-68688B2E260E}" dt="2024-02-14T07:57:59.320" v="547" actId="47"/>
        <pc:sldMkLst>
          <pc:docMk/>
          <pc:sldMk cId="0" sldId="277"/>
        </pc:sldMkLst>
      </pc:sldChg>
      <pc:sldChg chg="del">
        <pc:chgData name="Emmanuel Ndashimye" userId="56599aae-b189-4ca8-bcbb-3c9c682009e8" providerId="ADAL" clId="{BABC14EF-5098-4309-86FB-68688B2E260E}" dt="2024-02-14T07:58:02.943" v="548" actId="47"/>
        <pc:sldMkLst>
          <pc:docMk/>
          <pc:sldMk cId="0" sldId="278"/>
        </pc:sldMkLst>
      </pc:sldChg>
      <pc:sldChg chg="del">
        <pc:chgData name="Emmanuel Ndashimye" userId="56599aae-b189-4ca8-bcbb-3c9c682009e8" providerId="ADAL" clId="{BABC14EF-5098-4309-86FB-68688B2E260E}" dt="2024-02-14T07:58:03.621" v="549" actId="47"/>
        <pc:sldMkLst>
          <pc:docMk/>
          <pc:sldMk cId="0" sldId="279"/>
        </pc:sldMkLst>
      </pc:sldChg>
      <pc:sldChg chg="del">
        <pc:chgData name="Emmanuel Ndashimye" userId="56599aae-b189-4ca8-bcbb-3c9c682009e8" providerId="ADAL" clId="{BABC14EF-5098-4309-86FB-68688B2E260E}" dt="2024-02-14T07:58:03.981" v="550" actId="47"/>
        <pc:sldMkLst>
          <pc:docMk/>
          <pc:sldMk cId="0" sldId="280"/>
        </pc:sldMkLst>
      </pc:sldChg>
      <pc:sldChg chg="del">
        <pc:chgData name="Emmanuel Ndashimye" userId="56599aae-b189-4ca8-bcbb-3c9c682009e8" providerId="ADAL" clId="{BABC14EF-5098-4309-86FB-68688B2E260E}" dt="2024-02-14T07:58:04.290" v="551" actId="47"/>
        <pc:sldMkLst>
          <pc:docMk/>
          <pc:sldMk cId="0" sldId="281"/>
        </pc:sldMkLst>
      </pc:sldChg>
      <pc:sldChg chg="del">
        <pc:chgData name="Emmanuel Ndashimye" userId="56599aae-b189-4ca8-bcbb-3c9c682009e8" providerId="ADAL" clId="{BABC14EF-5098-4309-86FB-68688B2E260E}" dt="2024-02-14T07:58:04.564" v="552" actId="47"/>
        <pc:sldMkLst>
          <pc:docMk/>
          <pc:sldMk cId="0" sldId="282"/>
        </pc:sldMkLst>
      </pc:sldChg>
      <pc:sldChg chg="del">
        <pc:chgData name="Emmanuel Ndashimye" userId="56599aae-b189-4ca8-bcbb-3c9c682009e8" providerId="ADAL" clId="{BABC14EF-5098-4309-86FB-68688B2E260E}" dt="2024-02-14T07:58:04.775" v="553" actId="47"/>
        <pc:sldMkLst>
          <pc:docMk/>
          <pc:sldMk cId="0" sldId="283"/>
        </pc:sldMkLst>
      </pc:sldChg>
      <pc:sldChg chg="del">
        <pc:chgData name="Emmanuel Ndashimye" userId="56599aae-b189-4ca8-bcbb-3c9c682009e8" providerId="ADAL" clId="{BABC14EF-5098-4309-86FB-68688B2E260E}" dt="2024-02-14T07:58:05.005" v="554" actId="47"/>
        <pc:sldMkLst>
          <pc:docMk/>
          <pc:sldMk cId="0" sldId="284"/>
        </pc:sldMkLst>
      </pc:sldChg>
      <pc:sldChg chg="ord">
        <pc:chgData name="Emmanuel Ndashimye" userId="56599aae-b189-4ca8-bcbb-3c9c682009e8" providerId="ADAL" clId="{BABC14EF-5098-4309-86FB-68688B2E260E}" dt="2024-02-14T07:53:27.060" v="511"/>
        <pc:sldMkLst>
          <pc:docMk/>
          <pc:sldMk cId="0" sldId="285"/>
        </pc:sldMkLst>
      </pc:sldChg>
      <pc:sldChg chg="del">
        <pc:chgData name="Emmanuel Ndashimye" userId="56599aae-b189-4ca8-bcbb-3c9c682009e8" providerId="ADAL" clId="{BABC14EF-5098-4309-86FB-68688B2E260E}" dt="2024-02-14T07:58:05.278" v="555" actId="47"/>
        <pc:sldMkLst>
          <pc:docMk/>
          <pc:sldMk cId="0" sldId="286"/>
        </pc:sldMkLst>
      </pc:sldChg>
      <pc:sldChg chg="add ord">
        <pc:chgData name="Emmanuel Ndashimye" userId="56599aae-b189-4ca8-bcbb-3c9c682009e8" providerId="ADAL" clId="{BABC14EF-5098-4309-86FB-68688B2E260E}" dt="2024-02-14T07:53:28.855" v="513"/>
        <pc:sldMkLst>
          <pc:docMk/>
          <pc:sldMk cId="1736481020" sldId="287"/>
        </pc:sldMkLst>
      </pc:sldChg>
      <pc:sldChg chg="del">
        <pc:chgData name="Emmanuel Ndashimye" userId="56599aae-b189-4ca8-bcbb-3c9c682009e8" providerId="ADAL" clId="{BABC14EF-5098-4309-86FB-68688B2E260E}" dt="2024-02-14T07:13:44.374" v="314" actId="2696"/>
        <pc:sldMkLst>
          <pc:docMk/>
          <pc:sldMk cId="1131870042" sldId="288"/>
        </pc:sldMkLst>
      </pc:sldChg>
      <pc:sldChg chg="del">
        <pc:chgData name="Emmanuel Ndashimye" userId="56599aae-b189-4ca8-bcbb-3c9c682009e8" providerId="ADAL" clId="{BABC14EF-5098-4309-86FB-68688B2E260E}" dt="2024-02-14T07:13:44.374" v="314" actId="2696"/>
        <pc:sldMkLst>
          <pc:docMk/>
          <pc:sldMk cId="4173601718" sldId="289"/>
        </pc:sldMkLst>
      </pc:sldChg>
      <pc:sldChg chg="del">
        <pc:chgData name="Emmanuel Ndashimye" userId="56599aae-b189-4ca8-bcbb-3c9c682009e8" providerId="ADAL" clId="{BABC14EF-5098-4309-86FB-68688B2E260E}" dt="2024-02-14T07:13:44.374" v="314" actId="2696"/>
        <pc:sldMkLst>
          <pc:docMk/>
          <pc:sldMk cId="591070873" sldId="290"/>
        </pc:sldMkLst>
      </pc:sldChg>
      <pc:sldChg chg="add">
        <pc:chgData name="Emmanuel Ndashimye" userId="56599aae-b189-4ca8-bcbb-3c9c682009e8" providerId="ADAL" clId="{BABC14EF-5098-4309-86FB-68688B2E260E}" dt="2024-02-14T07:14:01.806" v="315"/>
        <pc:sldMkLst>
          <pc:docMk/>
          <pc:sldMk cId="2002938599" sldId="291"/>
        </pc:sldMkLst>
      </pc:sldChg>
      <pc:sldChg chg="add">
        <pc:chgData name="Emmanuel Ndashimye" userId="56599aae-b189-4ca8-bcbb-3c9c682009e8" providerId="ADAL" clId="{BABC14EF-5098-4309-86FB-68688B2E260E}" dt="2024-02-14T07:14:01.806" v="315"/>
        <pc:sldMkLst>
          <pc:docMk/>
          <pc:sldMk cId="1625794426" sldId="292"/>
        </pc:sldMkLst>
      </pc:sldChg>
      <pc:sldChg chg="del">
        <pc:chgData name="Emmanuel Ndashimye" userId="56599aae-b189-4ca8-bcbb-3c9c682009e8" providerId="ADAL" clId="{BABC14EF-5098-4309-86FB-68688B2E260E}" dt="2024-02-14T07:58:05.687" v="556" actId="47"/>
        <pc:sldMkLst>
          <pc:docMk/>
          <pc:sldMk cId="0" sldId="293"/>
        </pc:sldMkLst>
      </pc:sldChg>
      <pc:sldChg chg="del">
        <pc:chgData name="Emmanuel Ndashimye" userId="56599aae-b189-4ca8-bcbb-3c9c682009e8" providerId="ADAL" clId="{BABC14EF-5098-4309-86FB-68688B2E260E}" dt="2024-02-14T07:58:05.775" v="557" actId="47"/>
        <pc:sldMkLst>
          <pc:docMk/>
          <pc:sldMk cId="0" sldId="294"/>
        </pc:sldMkLst>
      </pc:sldChg>
      <pc:sldChg chg="del">
        <pc:chgData name="Emmanuel Ndashimye" userId="56599aae-b189-4ca8-bcbb-3c9c682009e8" providerId="ADAL" clId="{BABC14EF-5098-4309-86FB-68688B2E260E}" dt="2024-02-14T07:58:06.568" v="558" actId="47"/>
        <pc:sldMkLst>
          <pc:docMk/>
          <pc:sldMk cId="0" sldId="295"/>
        </pc:sldMkLst>
      </pc:sldChg>
      <pc:sldChg chg="del">
        <pc:chgData name="Emmanuel Ndashimye" userId="56599aae-b189-4ca8-bcbb-3c9c682009e8" providerId="ADAL" clId="{BABC14EF-5098-4309-86FB-68688B2E260E}" dt="2024-02-14T07:58:06.857" v="559" actId="47"/>
        <pc:sldMkLst>
          <pc:docMk/>
          <pc:sldMk cId="0" sldId="296"/>
        </pc:sldMkLst>
      </pc:sldChg>
      <pc:sldChg chg="del">
        <pc:chgData name="Emmanuel Ndashimye" userId="56599aae-b189-4ca8-bcbb-3c9c682009e8" providerId="ADAL" clId="{BABC14EF-5098-4309-86FB-68688B2E260E}" dt="2024-02-14T07:58:07.525" v="560" actId="47"/>
        <pc:sldMkLst>
          <pc:docMk/>
          <pc:sldMk cId="0" sldId="297"/>
        </pc:sldMkLst>
      </pc:sldChg>
      <pc:sldChg chg="del">
        <pc:chgData name="Emmanuel Ndashimye" userId="56599aae-b189-4ca8-bcbb-3c9c682009e8" providerId="ADAL" clId="{BABC14EF-5098-4309-86FB-68688B2E260E}" dt="2024-02-14T07:58:08.120" v="561" actId="47"/>
        <pc:sldMkLst>
          <pc:docMk/>
          <pc:sldMk cId="0" sldId="298"/>
        </pc:sldMkLst>
      </pc:sldChg>
      <pc:sldChg chg="del">
        <pc:chgData name="Emmanuel Ndashimye" userId="56599aae-b189-4ca8-bcbb-3c9c682009e8" providerId="ADAL" clId="{BABC14EF-5098-4309-86FB-68688B2E260E}" dt="2024-02-14T07:58:08.684" v="562" actId="47"/>
        <pc:sldMkLst>
          <pc:docMk/>
          <pc:sldMk cId="0" sldId="299"/>
        </pc:sldMkLst>
      </pc:sldChg>
      <pc:sldChg chg="del">
        <pc:chgData name="Emmanuel Ndashimye" userId="56599aae-b189-4ca8-bcbb-3c9c682009e8" providerId="ADAL" clId="{BABC14EF-5098-4309-86FB-68688B2E260E}" dt="2024-02-14T07:57:53.041" v="528" actId="47"/>
        <pc:sldMkLst>
          <pc:docMk/>
          <pc:sldMk cId="544260459" sldId="301"/>
        </pc:sldMkLst>
      </pc:sldChg>
      <pc:sldChg chg="modSp del mod">
        <pc:chgData name="Emmanuel Ndashimye" userId="56599aae-b189-4ca8-bcbb-3c9c682009e8" providerId="ADAL" clId="{BABC14EF-5098-4309-86FB-68688B2E260E}" dt="2024-02-14T07:11:31.090" v="288" actId="2696"/>
        <pc:sldMkLst>
          <pc:docMk/>
          <pc:sldMk cId="835552253" sldId="302"/>
        </pc:sldMkLst>
        <pc:spChg chg="mod">
          <ac:chgData name="Emmanuel Ndashimye" userId="56599aae-b189-4ca8-bcbb-3c9c682009e8" providerId="ADAL" clId="{BABC14EF-5098-4309-86FB-68688B2E260E}" dt="2024-02-14T06:59:43.789" v="269" actId="1076"/>
          <ac:spMkLst>
            <pc:docMk/>
            <pc:sldMk cId="835552253" sldId="302"/>
            <ac:spMk id="2" creationId="{D0FA973D-3D82-0B64-402D-0F2D3C5A7D0F}"/>
          </ac:spMkLst>
        </pc:spChg>
        <pc:spChg chg="mod">
          <ac:chgData name="Emmanuel Ndashimye" userId="56599aae-b189-4ca8-bcbb-3c9c682009e8" providerId="ADAL" clId="{BABC14EF-5098-4309-86FB-68688B2E260E}" dt="2024-02-14T07:00:09.991" v="278" actId="14100"/>
          <ac:spMkLst>
            <pc:docMk/>
            <pc:sldMk cId="835552253" sldId="302"/>
            <ac:spMk id="3" creationId="{E43583A8-CD73-ED44-5E55-A87DE5968734}"/>
          </ac:spMkLst>
        </pc:spChg>
      </pc:sldChg>
      <pc:sldChg chg="modSp add mod">
        <pc:chgData name="Emmanuel Ndashimye" userId="56599aae-b189-4ca8-bcbb-3c9c682009e8" providerId="ADAL" clId="{BABC14EF-5098-4309-86FB-68688B2E260E}" dt="2024-02-14T07:44:13.864" v="438"/>
        <pc:sldMkLst>
          <pc:docMk/>
          <pc:sldMk cId="1567936915" sldId="302"/>
        </pc:sldMkLst>
        <pc:spChg chg="mod">
          <ac:chgData name="Emmanuel Ndashimye" userId="56599aae-b189-4ca8-bcbb-3c9c682009e8" providerId="ADAL" clId="{BABC14EF-5098-4309-86FB-68688B2E260E}" dt="2024-02-14T07:44:13.864" v="438"/>
          <ac:spMkLst>
            <pc:docMk/>
            <pc:sldMk cId="1567936915" sldId="302"/>
            <ac:spMk id="3" creationId="{830C3C64-20EB-D557-A4B4-3479DEE9DAC2}"/>
          </ac:spMkLst>
        </pc:spChg>
      </pc:sldChg>
      <pc:sldChg chg="del">
        <pc:chgData name="Emmanuel Ndashimye" userId="56599aae-b189-4ca8-bcbb-3c9c682009e8" providerId="ADAL" clId="{BABC14EF-5098-4309-86FB-68688B2E260E}" dt="2024-02-14T07:11:31.090" v="288" actId="2696"/>
        <pc:sldMkLst>
          <pc:docMk/>
          <pc:sldMk cId="824640381" sldId="303"/>
        </pc:sldMkLst>
      </pc:sldChg>
      <pc:sldChg chg="add del">
        <pc:chgData name="Emmanuel Ndashimye" userId="56599aae-b189-4ca8-bcbb-3c9c682009e8" providerId="ADAL" clId="{BABC14EF-5098-4309-86FB-68688B2E260E}" dt="2024-02-14T07:12:14.068" v="309" actId="47"/>
        <pc:sldMkLst>
          <pc:docMk/>
          <pc:sldMk cId="1060419173" sldId="303"/>
        </pc:sldMkLst>
      </pc:sldChg>
      <pc:sldChg chg="modSp add mod ord">
        <pc:chgData name="Emmanuel Ndashimye" userId="56599aae-b189-4ca8-bcbb-3c9c682009e8" providerId="ADAL" clId="{BABC14EF-5098-4309-86FB-68688B2E260E}" dt="2024-02-14T07:48:40.747" v="491" actId="1076"/>
        <pc:sldMkLst>
          <pc:docMk/>
          <pc:sldMk cId="1035181186" sldId="304"/>
        </pc:sldMkLst>
        <pc:spChg chg="mod">
          <ac:chgData name="Emmanuel Ndashimye" userId="56599aae-b189-4ca8-bcbb-3c9c682009e8" providerId="ADAL" clId="{BABC14EF-5098-4309-86FB-68688B2E260E}" dt="2024-02-14T07:45:31.443" v="444" actId="1076"/>
          <ac:spMkLst>
            <pc:docMk/>
            <pc:sldMk cId="1035181186" sldId="304"/>
            <ac:spMk id="2" creationId="{2C5A097F-C26D-13F3-52F8-071CB034FFF9}"/>
          </ac:spMkLst>
        </pc:spChg>
        <pc:spChg chg="mod">
          <ac:chgData name="Emmanuel Ndashimye" userId="56599aae-b189-4ca8-bcbb-3c9c682009e8" providerId="ADAL" clId="{BABC14EF-5098-4309-86FB-68688B2E260E}" dt="2024-02-14T07:48:40.747" v="491" actId="1076"/>
          <ac:spMkLst>
            <pc:docMk/>
            <pc:sldMk cId="1035181186" sldId="304"/>
            <ac:spMk id="3" creationId="{BC0F2A6C-41BE-53D2-85C3-18646FBD4936}"/>
          </ac:spMkLst>
        </pc:spChg>
      </pc:sldChg>
      <pc:sldChg chg="del">
        <pc:chgData name="Emmanuel Ndashimye" userId="56599aae-b189-4ca8-bcbb-3c9c682009e8" providerId="ADAL" clId="{BABC14EF-5098-4309-86FB-68688B2E260E}" dt="2024-02-14T07:11:31.090" v="288" actId="2696"/>
        <pc:sldMkLst>
          <pc:docMk/>
          <pc:sldMk cId="1430793144" sldId="304"/>
        </pc:sldMkLst>
      </pc:sldChg>
      <pc:sldChg chg="del ord">
        <pc:chgData name="Emmanuel Ndashimye" userId="56599aae-b189-4ca8-bcbb-3c9c682009e8" providerId="ADAL" clId="{BABC14EF-5098-4309-86FB-68688B2E260E}" dt="2024-02-14T07:57:53.219" v="529" actId="47"/>
        <pc:sldMkLst>
          <pc:docMk/>
          <pc:sldMk cId="2501242400" sldId="305"/>
        </pc:sldMkLst>
      </pc:sldChg>
      <pc:sldChg chg="del">
        <pc:chgData name="Emmanuel Ndashimye" userId="56599aae-b189-4ca8-bcbb-3c9c682009e8" providerId="ADAL" clId="{BABC14EF-5098-4309-86FB-68688B2E260E}" dt="2024-02-14T07:57:55.477" v="533" actId="47"/>
        <pc:sldMkLst>
          <pc:docMk/>
          <pc:sldMk cId="147435929" sldId="306"/>
        </pc:sldMkLst>
      </pc:sldChg>
      <pc:sldChg chg="del">
        <pc:chgData name="Emmanuel Ndashimye" userId="56599aae-b189-4ca8-bcbb-3c9c682009e8" providerId="ADAL" clId="{BABC14EF-5098-4309-86FB-68688B2E260E}" dt="2024-02-14T07:57:55.737" v="534" actId="47"/>
        <pc:sldMkLst>
          <pc:docMk/>
          <pc:sldMk cId="949297276" sldId="307"/>
        </pc:sldMkLst>
      </pc:sldChg>
      <pc:sldChg chg="del">
        <pc:chgData name="Emmanuel Ndashimye" userId="56599aae-b189-4ca8-bcbb-3c9c682009e8" providerId="ADAL" clId="{BABC14EF-5098-4309-86FB-68688B2E260E}" dt="2024-02-14T07:11:31.090" v="288" actId="2696"/>
        <pc:sldMkLst>
          <pc:docMk/>
          <pc:sldMk cId="3917790831" sldId="308"/>
        </pc:sldMkLst>
      </pc:sldChg>
      <pc:sldChg chg="modSp add mod ord">
        <pc:chgData name="Emmanuel Ndashimye" userId="56599aae-b189-4ca8-bcbb-3c9c682009e8" providerId="ADAL" clId="{BABC14EF-5098-4309-86FB-68688B2E260E}" dt="2024-02-14T07:44:37.744" v="440"/>
        <pc:sldMkLst>
          <pc:docMk/>
          <pc:sldMk cId="4058416298" sldId="308"/>
        </pc:sldMkLst>
        <pc:picChg chg="mod">
          <ac:chgData name="Emmanuel Ndashimye" userId="56599aae-b189-4ca8-bcbb-3c9c682009e8" providerId="ADAL" clId="{BABC14EF-5098-4309-86FB-68688B2E260E}" dt="2024-02-14T07:42:01.941" v="430" actId="14100"/>
          <ac:picMkLst>
            <pc:docMk/>
            <pc:sldMk cId="4058416298" sldId="308"/>
            <ac:picMk id="3" creationId="{C762C736-0873-EEDC-066A-869AB83372C9}"/>
          </ac:picMkLst>
        </pc:picChg>
      </pc:sldChg>
      <pc:sldChg chg="ord">
        <pc:chgData name="Emmanuel Ndashimye" userId="56599aae-b189-4ca8-bcbb-3c9c682009e8" providerId="ADAL" clId="{BABC14EF-5098-4309-86FB-68688B2E260E}" dt="2024-02-14T06:40:09.157" v="207"/>
        <pc:sldMkLst>
          <pc:docMk/>
          <pc:sldMk cId="1194236833" sldId="309"/>
        </pc:sldMkLst>
      </pc:sldChg>
      <pc:sldChg chg="del">
        <pc:chgData name="Emmanuel Ndashimye" userId="56599aae-b189-4ca8-bcbb-3c9c682009e8" providerId="ADAL" clId="{BABC14EF-5098-4309-86FB-68688B2E260E}" dt="2024-02-14T07:57:55.092" v="532" actId="47"/>
        <pc:sldMkLst>
          <pc:docMk/>
          <pc:sldMk cId="21071556" sldId="310"/>
        </pc:sldMkLst>
      </pc:sldChg>
      <pc:sldChg chg="ord">
        <pc:chgData name="Emmanuel Ndashimye" userId="56599aae-b189-4ca8-bcbb-3c9c682009e8" providerId="ADAL" clId="{BABC14EF-5098-4309-86FB-68688B2E260E}" dt="2024-02-14T06:33:33.497" v="173"/>
        <pc:sldMkLst>
          <pc:docMk/>
          <pc:sldMk cId="1707846300" sldId="311"/>
        </pc:sldMkLst>
      </pc:sldChg>
      <pc:sldChg chg="del">
        <pc:chgData name="Emmanuel Ndashimye" userId="56599aae-b189-4ca8-bcbb-3c9c682009e8" providerId="ADAL" clId="{BABC14EF-5098-4309-86FB-68688B2E260E}" dt="2024-02-14T06:37:53.956" v="199" actId="47"/>
        <pc:sldMkLst>
          <pc:docMk/>
          <pc:sldMk cId="2337371860" sldId="312"/>
        </pc:sldMkLst>
      </pc:sldChg>
      <pc:sldChg chg="addSp modSp new mod ord">
        <pc:chgData name="Emmanuel Ndashimye" userId="56599aae-b189-4ca8-bcbb-3c9c682009e8" providerId="ADAL" clId="{BABC14EF-5098-4309-86FB-68688B2E260E}" dt="2024-02-14T07:52:59.495" v="509"/>
        <pc:sldMkLst>
          <pc:docMk/>
          <pc:sldMk cId="597207248" sldId="313"/>
        </pc:sldMkLst>
        <pc:picChg chg="add mod">
          <ac:chgData name="Emmanuel Ndashimye" userId="56599aae-b189-4ca8-bcbb-3c9c682009e8" providerId="ADAL" clId="{BABC14EF-5098-4309-86FB-68688B2E260E}" dt="2024-02-13T16:44:40.113" v="4" actId="14100"/>
          <ac:picMkLst>
            <pc:docMk/>
            <pc:sldMk cId="597207248" sldId="313"/>
            <ac:picMk id="3" creationId="{1564E2E5-AE79-2204-F9CD-20238EBAAA21}"/>
          </ac:picMkLst>
        </pc:picChg>
      </pc:sldChg>
      <pc:sldChg chg="addSp delSp modSp new del mod">
        <pc:chgData name="Emmanuel Ndashimye" userId="56599aae-b189-4ca8-bcbb-3c9c682009e8" providerId="ADAL" clId="{BABC14EF-5098-4309-86FB-68688B2E260E}" dt="2024-02-14T07:57:53.416" v="530" actId="47"/>
        <pc:sldMkLst>
          <pc:docMk/>
          <pc:sldMk cId="2792760710" sldId="314"/>
        </pc:sldMkLst>
        <pc:spChg chg="mod">
          <ac:chgData name="Emmanuel Ndashimye" userId="56599aae-b189-4ca8-bcbb-3c9c682009e8" providerId="ADAL" clId="{BABC14EF-5098-4309-86FB-68688B2E260E}" dt="2024-02-13T19:53:44.641" v="21" actId="20577"/>
          <ac:spMkLst>
            <pc:docMk/>
            <pc:sldMk cId="2792760710" sldId="314"/>
            <ac:spMk id="2" creationId="{E88646CE-D14D-5133-326D-88833D9E705E}"/>
          </ac:spMkLst>
        </pc:spChg>
        <pc:spChg chg="mod">
          <ac:chgData name="Emmanuel Ndashimye" userId="56599aae-b189-4ca8-bcbb-3c9c682009e8" providerId="ADAL" clId="{BABC14EF-5098-4309-86FB-68688B2E260E}" dt="2024-02-13T19:57:29.421" v="52" actId="404"/>
          <ac:spMkLst>
            <pc:docMk/>
            <pc:sldMk cId="2792760710" sldId="314"/>
            <ac:spMk id="3" creationId="{FCFD1004-CB0D-C510-9937-7447B91C2865}"/>
          </ac:spMkLst>
        </pc:spChg>
        <pc:spChg chg="add del">
          <ac:chgData name="Emmanuel Ndashimye" userId="56599aae-b189-4ca8-bcbb-3c9c682009e8" providerId="ADAL" clId="{BABC14EF-5098-4309-86FB-68688B2E260E}" dt="2024-02-13T19:52:59.086" v="8" actId="22"/>
          <ac:spMkLst>
            <pc:docMk/>
            <pc:sldMk cId="2792760710" sldId="314"/>
            <ac:spMk id="5" creationId="{B930555F-90A5-0F9F-4E70-FAEC71508CED}"/>
          </ac:spMkLst>
        </pc:spChg>
      </pc:sldChg>
      <pc:sldChg chg="modSp new del mod">
        <pc:chgData name="Emmanuel Ndashimye" userId="56599aae-b189-4ca8-bcbb-3c9c682009e8" providerId="ADAL" clId="{BABC14EF-5098-4309-86FB-68688B2E260E}" dt="2024-02-14T07:57:54.391" v="531" actId="47"/>
        <pc:sldMkLst>
          <pc:docMk/>
          <pc:sldMk cId="930053258" sldId="315"/>
        </pc:sldMkLst>
        <pc:spChg chg="mod">
          <ac:chgData name="Emmanuel Ndashimye" userId="56599aae-b189-4ca8-bcbb-3c9c682009e8" providerId="ADAL" clId="{BABC14EF-5098-4309-86FB-68688B2E260E}" dt="2024-02-13T19:56:45.157" v="47" actId="15"/>
          <ac:spMkLst>
            <pc:docMk/>
            <pc:sldMk cId="930053258" sldId="315"/>
            <ac:spMk id="3" creationId="{FD94EDE2-750F-7939-5F6A-CCB96516551E}"/>
          </ac:spMkLst>
        </pc:spChg>
      </pc:sldChg>
      <pc:sldChg chg="addSp modSp new mod ord">
        <pc:chgData name="Emmanuel Ndashimye" userId="56599aae-b189-4ca8-bcbb-3c9c682009e8" providerId="ADAL" clId="{BABC14EF-5098-4309-86FB-68688B2E260E}" dt="2024-02-14T07:54:04.910" v="515"/>
        <pc:sldMkLst>
          <pc:docMk/>
          <pc:sldMk cId="89386673" sldId="316"/>
        </pc:sldMkLst>
        <pc:picChg chg="add mod">
          <ac:chgData name="Emmanuel Ndashimye" userId="56599aae-b189-4ca8-bcbb-3c9c682009e8" providerId="ADAL" clId="{BABC14EF-5098-4309-86FB-68688B2E260E}" dt="2024-02-14T05:48:42.770" v="57" actId="14100"/>
          <ac:picMkLst>
            <pc:docMk/>
            <pc:sldMk cId="89386673" sldId="316"/>
            <ac:picMk id="3" creationId="{CC4D114B-77FE-74C9-A88D-789BBA4C6543}"/>
          </ac:picMkLst>
        </pc:picChg>
      </pc:sldChg>
      <pc:sldChg chg="modSp add mod">
        <pc:chgData name="Emmanuel Ndashimye" userId="56599aae-b189-4ca8-bcbb-3c9c682009e8" providerId="ADAL" clId="{BABC14EF-5098-4309-86FB-68688B2E260E}" dt="2024-02-14T06:58:48.767" v="268" actId="207"/>
        <pc:sldMkLst>
          <pc:docMk/>
          <pc:sldMk cId="0" sldId="323"/>
        </pc:sldMkLst>
        <pc:spChg chg="mod">
          <ac:chgData name="Emmanuel Ndashimye" userId="56599aae-b189-4ca8-bcbb-3c9c682009e8" providerId="ADAL" clId="{BABC14EF-5098-4309-86FB-68688B2E260E}" dt="2024-02-14T06:37:32.035" v="198" actId="1076"/>
          <ac:spMkLst>
            <pc:docMk/>
            <pc:sldMk cId="0" sldId="323"/>
            <ac:spMk id="30722" creationId="{5080C002-2FB1-9355-E1C3-9380911FD28D}"/>
          </ac:spMkLst>
        </pc:spChg>
        <pc:spChg chg="mod">
          <ac:chgData name="Emmanuel Ndashimye" userId="56599aae-b189-4ca8-bcbb-3c9c682009e8" providerId="ADAL" clId="{BABC14EF-5098-4309-86FB-68688B2E260E}" dt="2024-02-14T06:58:48.767" v="268" actId="207"/>
          <ac:spMkLst>
            <pc:docMk/>
            <pc:sldMk cId="0" sldId="323"/>
            <ac:spMk id="30723" creationId="{82F0DF39-BB1C-DA33-B6F2-519BBFFC70CD}"/>
          </ac:spMkLst>
        </pc:spChg>
        <pc:spChg chg="mod">
          <ac:chgData name="Emmanuel Ndashimye" userId="56599aae-b189-4ca8-bcbb-3c9c682009e8" providerId="ADAL" clId="{BABC14EF-5098-4309-86FB-68688B2E260E}" dt="2024-02-14T06:49:19.399" v="255" actId="14100"/>
          <ac:spMkLst>
            <pc:docMk/>
            <pc:sldMk cId="0" sldId="323"/>
            <ac:spMk id="30727" creationId="{FBE69364-8E32-A98D-9695-2D50F2795E21}"/>
          </ac:spMkLst>
        </pc:spChg>
        <pc:spChg chg="mod">
          <ac:chgData name="Emmanuel Ndashimye" userId="56599aae-b189-4ca8-bcbb-3c9c682009e8" providerId="ADAL" clId="{BABC14EF-5098-4309-86FB-68688B2E260E}" dt="2024-02-14T06:49:19.399" v="255" actId="14100"/>
          <ac:spMkLst>
            <pc:docMk/>
            <pc:sldMk cId="0" sldId="323"/>
            <ac:spMk id="30728" creationId="{0CE50E6B-50C3-3039-26A5-233C570949C1}"/>
          </ac:spMkLst>
        </pc:spChg>
        <pc:spChg chg="mod">
          <ac:chgData name="Emmanuel Ndashimye" userId="56599aae-b189-4ca8-bcbb-3c9c682009e8" providerId="ADAL" clId="{BABC14EF-5098-4309-86FB-68688B2E260E}" dt="2024-02-14T06:49:19.399" v="255" actId="14100"/>
          <ac:spMkLst>
            <pc:docMk/>
            <pc:sldMk cId="0" sldId="323"/>
            <ac:spMk id="30729" creationId="{EA9495A6-027C-3532-4F5A-1E376CC6773A}"/>
          </ac:spMkLst>
        </pc:spChg>
        <pc:spChg chg="mod">
          <ac:chgData name="Emmanuel Ndashimye" userId="56599aae-b189-4ca8-bcbb-3c9c682009e8" providerId="ADAL" clId="{BABC14EF-5098-4309-86FB-68688B2E260E}" dt="2024-02-14T06:49:19.399" v="255" actId="14100"/>
          <ac:spMkLst>
            <pc:docMk/>
            <pc:sldMk cId="0" sldId="323"/>
            <ac:spMk id="30730" creationId="{3BEC053D-B990-793E-626D-90B972FF7689}"/>
          </ac:spMkLst>
        </pc:spChg>
        <pc:spChg chg="mod">
          <ac:chgData name="Emmanuel Ndashimye" userId="56599aae-b189-4ca8-bcbb-3c9c682009e8" providerId="ADAL" clId="{BABC14EF-5098-4309-86FB-68688B2E260E}" dt="2024-02-14T06:49:19.399" v="255" actId="14100"/>
          <ac:spMkLst>
            <pc:docMk/>
            <pc:sldMk cId="0" sldId="323"/>
            <ac:spMk id="30731" creationId="{350B6138-43E0-6028-38ED-49A08FE8D19A}"/>
          </ac:spMkLst>
        </pc:spChg>
        <pc:spChg chg="mod">
          <ac:chgData name="Emmanuel Ndashimye" userId="56599aae-b189-4ca8-bcbb-3c9c682009e8" providerId="ADAL" clId="{BABC14EF-5098-4309-86FB-68688B2E260E}" dt="2024-02-14T06:49:19.399" v="255" actId="14100"/>
          <ac:spMkLst>
            <pc:docMk/>
            <pc:sldMk cId="0" sldId="323"/>
            <ac:spMk id="30732" creationId="{11E30738-DC78-5B39-4FF4-5F27EED8AE8D}"/>
          </ac:spMkLst>
        </pc:spChg>
        <pc:spChg chg="mod">
          <ac:chgData name="Emmanuel Ndashimye" userId="56599aae-b189-4ca8-bcbb-3c9c682009e8" providerId="ADAL" clId="{BABC14EF-5098-4309-86FB-68688B2E260E}" dt="2024-02-14T06:49:19.399" v="255" actId="14100"/>
          <ac:spMkLst>
            <pc:docMk/>
            <pc:sldMk cId="0" sldId="323"/>
            <ac:spMk id="30733" creationId="{D4E88017-8014-820B-EAC2-FFF2AF7F115F}"/>
          </ac:spMkLst>
        </pc:spChg>
        <pc:spChg chg="mod">
          <ac:chgData name="Emmanuel Ndashimye" userId="56599aae-b189-4ca8-bcbb-3c9c682009e8" providerId="ADAL" clId="{BABC14EF-5098-4309-86FB-68688B2E260E}" dt="2024-02-14T06:49:19.399" v="255" actId="14100"/>
          <ac:spMkLst>
            <pc:docMk/>
            <pc:sldMk cId="0" sldId="323"/>
            <ac:spMk id="30734" creationId="{42D389D2-BDE0-3ED0-37A6-608823671A15}"/>
          </ac:spMkLst>
        </pc:spChg>
        <pc:spChg chg="mod">
          <ac:chgData name="Emmanuel Ndashimye" userId="56599aae-b189-4ca8-bcbb-3c9c682009e8" providerId="ADAL" clId="{BABC14EF-5098-4309-86FB-68688B2E260E}" dt="2024-02-14T06:49:19.399" v="255" actId="14100"/>
          <ac:spMkLst>
            <pc:docMk/>
            <pc:sldMk cId="0" sldId="323"/>
            <ac:spMk id="30735" creationId="{C264F038-BE6C-38B6-7D48-783928678D9B}"/>
          </ac:spMkLst>
        </pc:spChg>
        <pc:spChg chg="mod">
          <ac:chgData name="Emmanuel Ndashimye" userId="56599aae-b189-4ca8-bcbb-3c9c682009e8" providerId="ADAL" clId="{BABC14EF-5098-4309-86FB-68688B2E260E}" dt="2024-02-14T06:49:19.399" v="255" actId="14100"/>
          <ac:spMkLst>
            <pc:docMk/>
            <pc:sldMk cId="0" sldId="323"/>
            <ac:spMk id="30736" creationId="{2E4C4AE1-8E8F-6227-E696-925D365D30C1}"/>
          </ac:spMkLst>
        </pc:spChg>
        <pc:spChg chg="mod">
          <ac:chgData name="Emmanuel Ndashimye" userId="56599aae-b189-4ca8-bcbb-3c9c682009e8" providerId="ADAL" clId="{BABC14EF-5098-4309-86FB-68688B2E260E}" dt="2024-02-14T06:49:19.399" v="255" actId="14100"/>
          <ac:spMkLst>
            <pc:docMk/>
            <pc:sldMk cId="0" sldId="323"/>
            <ac:spMk id="30737" creationId="{7965A37A-14BF-7D2B-0BB9-89C0ED721913}"/>
          </ac:spMkLst>
        </pc:spChg>
        <pc:spChg chg="mod">
          <ac:chgData name="Emmanuel Ndashimye" userId="56599aae-b189-4ca8-bcbb-3c9c682009e8" providerId="ADAL" clId="{BABC14EF-5098-4309-86FB-68688B2E260E}" dt="2024-02-14T06:49:19.399" v="255" actId="14100"/>
          <ac:spMkLst>
            <pc:docMk/>
            <pc:sldMk cId="0" sldId="323"/>
            <ac:spMk id="30738" creationId="{DC972D76-C81C-47B2-C456-A42BB54BCFF7}"/>
          </ac:spMkLst>
        </pc:spChg>
        <pc:spChg chg="mod">
          <ac:chgData name="Emmanuel Ndashimye" userId="56599aae-b189-4ca8-bcbb-3c9c682009e8" providerId="ADAL" clId="{BABC14EF-5098-4309-86FB-68688B2E260E}" dt="2024-02-14T06:49:19.399" v="255" actId="14100"/>
          <ac:spMkLst>
            <pc:docMk/>
            <pc:sldMk cId="0" sldId="323"/>
            <ac:spMk id="30739" creationId="{538CF231-0F84-0E42-2D9B-727BA6B09362}"/>
          </ac:spMkLst>
        </pc:spChg>
        <pc:spChg chg="mod">
          <ac:chgData name="Emmanuel Ndashimye" userId="56599aae-b189-4ca8-bcbb-3c9c682009e8" providerId="ADAL" clId="{BABC14EF-5098-4309-86FB-68688B2E260E}" dt="2024-02-14T06:49:19.399" v="255" actId="14100"/>
          <ac:spMkLst>
            <pc:docMk/>
            <pc:sldMk cId="0" sldId="323"/>
            <ac:spMk id="30740" creationId="{AF045EAD-7578-3DD5-993E-6F6948C986A3}"/>
          </ac:spMkLst>
        </pc:spChg>
        <pc:spChg chg="mod">
          <ac:chgData name="Emmanuel Ndashimye" userId="56599aae-b189-4ca8-bcbb-3c9c682009e8" providerId="ADAL" clId="{BABC14EF-5098-4309-86FB-68688B2E260E}" dt="2024-02-14T06:49:19.399" v="255" actId="14100"/>
          <ac:spMkLst>
            <pc:docMk/>
            <pc:sldMk cId="0" sldId="323"/>
            <ac:spMk id="30741" creationId="{0ACB2891-0E8E-653C-9B90-2867FF67931D}"/>
          </ac:spMkLst>
        </pc:spChg>
        <pc:spChg chg="mod">
          <ac:chgData name="Emmanuel Ndashimye" userId="56599aae-b189-4ca8-bcbb-3c9c682009e8" providerId="ADAL" clId="{BABC14EF-5098-4309-86FB-68688B2E260E}" dt="2024-02-14T06:49:19.399" v="255" actId="14100"/>
          <ac:spMkLst>
            <pc:docMk/>
            <pc:sldMk cId="0" sldId="323"/>
            <ac:spMk id="30742" creationId="{BD82C9E6-9BFD-2700-CBA1-BEB646661C5E}"/>
          </ac:spMkLst>
        </pc:spChg>
        <pc:spChg chg="mod">
          <ac:chgData name="Emmanuel Ndashimye" userId="56599aae-b189-4ca8-bcbb-3c9c682009e8" providerId="ADAL" clId="{BABC14EF-5098-4309-86FB-68688B2E260E}" dt="2024-02-14T06:49:19.399" v="255" actId="14100"/>
          <ac:spMkLst>
            <pc:docMk/>
            <pc:sldMk cId="0" sldId="323"/>
            <ac:spMk id="30743" creationId="{C0AD867F-EF97-1B1D-989E-AC0970AC9390}"/>
          </ac:spMkLst>
        </pc:spChg>
        <pc:spChg chg="mod">
          <ac:chgData name="Emmanuel Ndashimye" userId="56599aae-b189-4ca8-bcbb-3c9c682009e8" providerId="ADAL" clId="{BABC14EF-5098-4309-86FB-68688B2E260E}" dt="2024-02-14T06:49:19.399" v="255" actId="14100"/>
          <ac:spMkLst>
            <pc:docMk/>
            <pc:sldMk cId="0" sldId="323"/>
            <ac:spMk id="30744" creationId="{0BBD0684-06E3-6C9C-B44E-2A835DAA9047}"/>
          </ac:spMkLst>
        </pc:spChg>
        <pc:spChg chg="mod">
          <ac:chgData name="Emmanuel Ndashimye" userId="56599aae-b189-4ca8-bcbb-3c9c682009e8" providerId="ADAL" clId="{BABC14EF-5098-4309-86FB-68688B2E260E}" dt="2024-02-14T06:49:19.399" v="255" actId="14100"/>
          <ac:spMkLst>
            <pc:docMk/>
            <pc:sldMk cId="0" sldId="323"/>
            <ac:spMk id="30745" creationId="{FE1E519F-6989-1ED2-2555-C01FBBABC75B}"/>
          </ac:spMkLst>
        </pc:spChg>
        <pc:spChg chg="mod">
          <ac:chgData name="Emmanuel Ndashimye" userId="56599aae-b189-4ca8-bcbb-3c9c682009e8" providerId="ADAL" clId="{BABC14EF-5098-4309-86FB-68688B2E260E}" dt="2024-02-14T06:49:19.399" v="255" actId="14100"/>
          <ac:spMkLst>
            <pc:docMk/>
            <pc:sldMk cId="0" sldId="323"/>
            <ac:spMk id="30746" creationId="{25B265D4-A410-620D-BAB5-5270AAAC02D6}"/>
          </ac:spMkLst>
        </pc:spChg>
        <pc:spChg chg="mod">
          <ac:chgData name="Emmanuel Ndashimye" userId="56599aae-b189-4ca8-bcbb-3c9c682009e8" providerId="ADAL" clId="{BABC14EF-5098-4309-86FB-68688B2E260E}" dt="2024-02-14T06:49:19.399" v="255" actId="14100"/>
          <ac:spMkLst>
            <pc:docMk/>
            <pc:sldMk cId="0" sldId="323"/>
            <ac:spMk id="30747" creationId="{C59534C7-0337-152B-5E90-6EA06B5B44B0}"/>
          </ac:spMkLst>
        </pc:spChg>
        <pc:spChg chg="mod">
          <ac:chgData name="Emmanuel Ndashimye" userId="56599aae-b189-4ca8-bcbb-3c9c682009e8" providerId="ADAL" clId="{BABC14EF-5098-4309-86FB-68688B2E260E}" dt="2024-02-14T06:49:19.399" v="255" actId="14100"/>
          <ac:spMkLst>
            <pc:docMk/>
            <pc:sldMk cId="0" sldId="323"/>
            <ac:spMk id="30748" creationId="{D8F0D420-CBE8-6167-C4BC-14ACE33E7746}"/>
          </ac:spMkLst>
        </pc:spChg>
        <pc:spChg chg="mod">
          <ac:chgData name="Emmanuel Ndashimye" userId="56599aae-b189-4ca8-bcbb-3c9c682009e8" providerId="ADAL" clId="{BABC14EF-5098-4309-86FB-68688B2E260E}" dt="2024-02-14T06:49:19.399" v="255" actId="14100"/>
          <ac:spMkLst>
            <pc:docMk/>
            <pc:sldMk cId="0" sldId="323"/>
            <ac:spMk id="30749" creationId="{F560DC1A-E95F-FBEA-F300-23CAA3B0E25F}"/>
          </ac:spMkLst>
        </pc:spChg>
        <pc:spChg chg="mod">
          <ac:chgData name="Emmanuel Ndashimye" userId="56599aae-b189-4ca8-bcbb-3c9c682009e8" providerId="ADAL" clId="{BABC14EF-5098-4309-86FB-68688B2E260E}" dt="2024-02-14T06:49:19.399" v="255" actId="14100"/>
          <ac:spMkLst>
            <pc:docMk/>
            <pc:sldMk cId="0" sldId="323"/>
            <ac:spMk id="30750" creationId="{88E76CBF-9262-0CB7-3663-943C7EC7F05E}"/>
          </ac:spMkLst>
        </pc:spChg>
        <pc:spChg chg="mod">
          <ac:chgData name="Emmanuel Ndashimye" userId="56599aae-b189-4ca8-bcbb-3c9c682009e8" providerId="ADAL" clId="{BABC14EF-5098-4309-86FB-68688B2E260E}" dt="2024-02-14T06:49:19.399" v="255" actId="14100"/>
          <ac:spMkLst>
            <pc:docMk/>
            <pc:sldMk cId="0" sldId="323"/>
            <ac:spMk id="30751" creationId="{E7C251C0-AC4E-2273-00B6-85271CA5D515}"/>
          </ac:spMkLst>
        </pc:spChg>
        <pc:spChg chg="mod">
          <ac:chgData name="Emmanuel Ndashimye" userId="56599aae-b189-4ca8-bcbb-3c9c682009e8" providerId="ADAL" clId="{BABC14EF-5098-4309-86FB-68688B2E260E}" dt="2024-02-14T06:49:19.399" v="255" actId="14100"/>
          <ac:spMkLst>
            <pc:docMk/>
            <pc:sldMk cId="0" sldId="323"/>
            <ac:spMk id="30752" creationId="{176A1D41-15A8-49F2-09B5-88CEB9A15F82}"/>
          </ac:spMkLst>
        </pc:spChg>
        <pc:spChg chg="mod">
          <ac:chgData name="Emmanuel Ndashimye" userId="56599aae-b189-4ca8-bcbb-3c9c682009e8" providerId="ADAL" clId="{BABC14EF-5098-4309-86FB-68688B2E260E}" dt="2024-02-14T06:49:19.399" v="255" actId="14100"/>
          <ac:spMkLst>
            <pc:docMk/>
            <pc:sldMk cId="0" sldId="323"/>
            <ac:spMk id="30753" creationId="{DA036BCB-CFBA-9D18-92A8-BDAF903CB00D}"/>
          </ac:spMkLst>
        </pc:spChg>
        <pc:spChg chg="mod">
          <ac:chgData name="Emmanuel Ndashimye" userId="56599aae-b189-4ca8-bcbb-3c9c682009e8" providerId="ADAL" clId="{BABC14EF-5098-4309-86FB-68688B2E260E}" dt="2024-02-14T06:49:19.399" v="255" actId="14100"/>
          <ac:spMkLst>
            <pc:docMk/>
            <pc:sldMk cId="0" sldId="323"/>
            <ac:spMk id="30754" creationId="{D4A3F6D9-FA15-002A-611D-BE6F19EA645B}"/>
          </ac:spMkLst>
        </pc:spChg>
        <pc:spChg chg="mod">
          <ac:chgData name="Emmanuel Ndashimye" userId="56599aae-b189-4ca8-bcbb-3c9c682009e8" providerId="ADAL" clId="{BABC14EF-5098-4309-86FB-68688B2E260E}" dt="2024-02-14T06:49:19.399" v="255" actId="14100"/>
          <ac:spMkLst>
            <pc:docMk/>
            <pc:sldMk cId="0" sldId="323"/>
            <ac:spMk id="30755" creationId="{887502B5-7A4B-321F-05E2-F5750727C752}"/>
          </ac:spMkLst>
        </pc:spChg>
        <pc:spChg chg="mod">
          <ac:chgData name="Emmanuel Ndashimye" userId="56599aae-b189-4ca8-bcbb-3c9c682009e8" providerId="ADAL" clId="{BABC14EF-5098-4309-86FB-68688B2E260E}" dt="2024-02-14T06:49:19.399" v="255" actId="14100"/>
          <ac:spMkLst>
            <pc:docMk/>
            <pc:sldMk cId="0" sldId="323"/>
            <ac:spMk id="30756" creationId="{F97B6FFA-BA3F-73CF-798A-010BB2A8B576}"/>
          </ac:spMkLst>
        </pc:spChg>
        <pc:spChg chg="mod">
          <ac:chgData name="Emmanuel Ndashimye" userId="56599aae-b189-4ca8-bcbb-3c9c682009e8" providerId="ADAL" clId="{BABC14EF-5098-4309-86FB-68688B2E260E}" dt="2024-02-14T06:49:19.399" v="255" actId="14100"/>
          <ac:spMkLst>
            <pc:docMk/>
            <pc:sldMk cId="0" sldId="323"/>
            <ac:spMk id="30757" creationId="{CFE65BB4-9783-69B3-E0E3-A28D8F3CC2DA}"/>
          </ac:spMkLst>
        </pc:spChg>
        <pc:spChg chg="mod">
          <ac:chgData name="Emmanuel Ndashimye" userId="56599aae-b189-4ca8-bcbb-3c9c682009e8" providerId="ADAL" clId="{BABC14EF-5098-4309-86FB-68688B2E260E}" dt="2024-02-14T06:49:19.399" v="255" actId="14100"/>
          <ac:spMkLst>
            <pc:docMk/>
            <pc:sldMk cId="0" sldId="323"/>
            <ac:spMk id="30758" creationId="{975CECB5-D112-C112-D939-7D6E9E95FE70}"/>
          </ac:spMkLst>
        </pc:spChg>
        <pc:spChg chg="mod">
          <ac:chgData name="Emmanuel Ndashimye" userId="56599aae-b189-4ca8-bcbb-3c9c682009e8" providerId="ADAL" clId="{BABC14EF-5098-4309-86FB-68688B2E260E}" dt="2024-02-14T06:49:19.399" v="255" actId="14100"/>
          <ac:spMkLst>
            <pc:docMk/>
            <pc:sldMk cId="0" sldId="323"/>
            <ac:spMk id="30759" creationId="{0A663A66-5786-F4D7-E46A-F9C7C988E551}"/>
          </ac:spMkLst>
        </pc:spChg>
        <pc:spChg chg="mod">
          <ac:chgData name="Emmanuel Ndashimye" userId="56599aae-b189-4ca8-bcbb-3c9c682009e8" providerId="ADAL" clId="{BABC14EF-5098-4309-86FB-68688B2E260E}" dt="2024-02-14T06:49:19.399" v="255" actId="14100"/>
          <ac:spMkLst>
            <pc:docMk/>
            <pc:sldMk cId="0" sldId="323"/>
            <ac:spMk id="30760" creationId="{48F46591-EBD3-85AB-70FA-95CC4E42B0E7}"/>
          </ac:spMkLst>
        </pc:spChg>
        <pc:spChg chg="mod">
          <ac:chgData name="Emmanuel Ndashimye" userId="56599aae-b189-4ca8-bcbb-3c9c682009e8" providerId="ADAL" clId="{BABC14EF-5098-4309-86FB-68688B2E260E}" dt="2024-02-14T06:49:19.399" v="255" actId="14100"/>
          <ac:spMkLst>
            <pc:docMk/>
            <pc:sldMk cId="0" sldId="323"/>
            <ac:spMk id="30761" creationId="{69A7EA22-5495-5CEC-1D83-D6552F8F5ABF}"/>
          </ac:spMkLst>
        </pc:spChg>
        <pc:spChg chg="mod">
          <ac:chgData name="Emmanuel Ndashimye" userId="56599aae-b189-4ca8-bcbb-3c9c682009e8" providerId="ADAL" clId="{BABC14EF-5098-4309-86FB-68688B2E260E}" dt="2024-02-14T06:49:19.399" v="255" actId="14100"/>
          <ac:spMkLst>
            <pc:docMk/>
            <pc:sldMk cId="0" sldId="323"/>
            <ac:spMk id="30762" creationId="{9928DA01-D99D-81A0-B485-544E6E1A7C40}"/>
          </ac:spMkLst>
        </pc:spChg>
        <pc:spChg chg="mod">
          <ac:chgData name="Emmanuel Ndashimye" userId="56599aae-b189-4ca8-bcbb-3c9c682009e8" providerId="ADAL" clId="{BABC14EF-5098-4309-86FB-68688B2E260E}" dt="2024-02-14T06:49:19.399" v="255" actId="14100"/>
          <ac:spMkLst>
            <pc:docMk/>
            <pc:sldMk cId="0" sldId="323"/>
            <ac:spMk id="30763" creationId="{25218EA3-C2D7-0D6D-21A2-6FA4DF4A0FDB}"/>
          </ac:spMkLst>
        </pc:spChg>
        <pc:spChg chg="mod">
          <ac:chgData name="Emmanuel Ndashimye" userId="56599aae-b189-4ca8-bcbb-3c9c682009e8" providerId="ADAL" clId="{BABC14EF-5098-4309-86FB-68688B2E260E}" dt="2024-02-14T06:49:19.399" v="255" actId="14100"/>
          <ac:spMkLst>
            <pc:docMk/>
            <pc:sldMk cId="0" sldId="323"/>
            <ac:spMk id="30764" creationId="{D5F0509B-6189-FE92-BFE9-6FF11C86E2BE}"/>
          </ac:spMkLst>
        </pc:spChg>
        <pc:spChg chg="mod">
          <ac:chgData name="Emmanuel Ndashimye" userId="56599aae-b189-4ca8-bcbb-3c9c682009e8" providerId="ADAL" clId="{BABC14EF-5098-4309-86FB-68688B2E260E}" dt="2024-02-14T06:49:19.399" v="255" actId="14100"/>
          <ac:spMkLst>
            <pc:docMk/>
            <pc:sldMk cId="0" sldId="323"/>
            <ac:spMk id="30765" creationId="{ED3C0800-39D2-789D-C843-5A99CA7C671D}"/>
          </ac:spMkLst>
        </pc:spChg>
        <pc:spChg chg="mod">
          <ac:chgData name="Emmanuel Ndashimye" userId="56599aae-b189-4ca8-bcbb-3c9c682009e8" providerId="ADAL" clId="{BABC14EF-5098-4309-86FB-68688B2E260E}" dt="2024-02-14T06:49:19.399" v="255" actId="14100"/>
          <ac:spMkLst>
            <pc:docMk/>
            <pc:sldMk cId="0" sldId="323"/>
            <ac:spMk id="30766" creationId="{A4AFD381-84A2-F588-4D26-685AC363EA7C}"/>
          </ac:spMkLst>
        </pc:spChg>
        <pc:spChg chg="mod">
          <ac:chgData name="Emmanuel Ndashimye" userId="56599aae-b189-4ca8-bcbb-3c9c682009e8" providerId="ADAL" clId="{BABC14EF-5098-4309-86FB-68688B2E260E}" dt="2024-02-14T06:49:19.399" v="255" actId="14100"/>
          <ac:spMkLst>
            <pc:docMk/>
            <pc:sldMk cId="0" sldId="323"/>
            <ac:spMk id="30767" creationId="{CDBB9425-1B36-E764-B97C-D0C561F3E9C4}"/>
          </ac:spMkLst>
        </pc:spChg>
        <pc:spChg chg="mod">
          <ac:chgData name="Emmanuel Ndashimye" userId="56599aae-b189-4ca8-bcbb-3c9c682009e8" providerId="ADAL" clId="{BABC14EF-5098-4309-86FB-68688B2E260E}" dt="2024-02-14T06:49:19.399" v="255" actId="14100"/>
          <ac:spMkLst>
            <pc:docMk/>
            <pc:sldMk cId="0" sldId="323"/>
            <ac:spMk id="30768" creationId="{65F68BFF-F5D7-91D5-A883-60B97FACEA1E}"/>
          </ac:spMkLst>
        </pc:spChg>
        <pc:spChg chg="mod">
          <ac:chgData name="Emmanuel Ndashimye" userId="56599aae-b189-4ca8-bcbb-3c9c682009e8" providerId="ADAL" clId="{BABC14EF-5098-4309-86FB-68688B2E260E}" dt="2024-02-14T06:49:19.399" v="255" actId="14100"/>
          <ac:spMkLst>
            <pc:docMk/>
            <pc:sldMk cId="0" sldId="323"/>
            <ac:spMk id="30769" creationId="{973B1D4E-2186-F3EF-31EE-3DCAD75FA306}"/>
          </ac:spMkLst>
        </pc:spChg>
        <pc:grpChg chg="mod">
          <ac:chgData name="Emmanuel Ndashimye" userId="56599aae-b189-4ca8-bcbb-3c9c682009e8" providerId="ADAL" clId="{BABC14EF-5098-4309-86FB-68688B2E260E}" dt="2024-02-14T06:49:19.399" v="255" actId="14100"/>
          <ac:grpSpMkLst>
            <pc:docMk/>
            <pc:sldMk cId="0" sldId="323"/>
            <ac:grpSpMk id="30726" creationId="{01A16814-A903-9FF1-D1AD-EB29BA2CC050}"/>
          </ac:grpSpMkLst>
        </pc:grpChg>
      </pc:sldChg>
      <pc:sldChg chg="modSp add mod modTransition">
        <pc:chgData name="Emmanuel Ndashimye" userId="56599aae-b189-4ca8-bcbb-3c9c682009e8" providerId="ADAL" clId="{BABC14EF-5098-4309-86FB-68688B2E260E}" dt="2024-02-14T06:58:24.352" v="264" actId="207"/>
        <pc:sldMkLst>
          <pc:docMk/>
          <pc:sldMk cId="0" sldId="324"/>
        </pc:sldMkLst>
        <pc:spChg chg="mod">
          <ac:chgData name="Emmanuel Ndashimye" userId="56599aae-b189-4ca8-bcbb-3c9c682009e8" providerId="ADAL" clId="{BABC14EF-5098-4309-86FB-68688B2E260E}" dt="2024-02-14T06:58:24.352" v="264" actId="207"/>
          <ac:spMkLst>
            <pc:docMk/>
            <pc:sldMk cId="0" sldId="324"/>
            <ac:spMk id="32770" creationId="{5796D843-3D00-15D8-9834-68A8840C0806}"/>
          </ac:spMkLst>
        </pc:spChg>
      </pc:sldChg>
      <pc:sldChg chg="add ord modTransition">
        <pc:chgData name="Emmanuel Ndashimye" userId="56599aae-b189-4ca8-bcbb-3c9c682009e8" providerId="ADAL" clId="{BABC14EF-5098-4309-86FB-68688B2E260E}" dt="2024-02-14T06:42:44.774" v="213"/>
        <pc:sldMkLst>
          <pc:docMk/>
          <pc:sldMk cId="0" sldId="332"/>
        </pc:sldMkLst>
      </pc:sldChg>
      <pc:sldChg chg="modSp add mod modTransition">
        <pc:chgData name="Emmanuel Ndashimye" userId="56599aae-b189-4ca8-bcbb-3c9c682009e8" providerId="ADAL" clId="{BABC14EF-5098-4309-86FB-68688B2E260E}" dt="2024-02-14T07:05:45.727" v="287" actId="207"/>
        <pc:sldMkLst>
          <pc:docMk/>
          <pc:sldMk cId="0" sldId="336"/>
        </pc:sldMkLst>
        <pc:spChg chg="mod">
          <ac:chgData name="Emmanuel Ndashimye" userId="56599aae-b189-4ca8-bcbb-3c9c682009e8" providerId="ADAL" clId="{BABC14EF-5098-4309-86FB-68688B2E260E}" dt="2024-02-14T07:04:52.765" v="284" actId="1076"/>
          <ac:spMkLst>
            <pc:docMk/>
            <pc:sldMk cId="0" sldId="336"/>
            <ac:spMk id="24584" creationId="{80076752-ADF4-316C-FB33-C1E4526F9A48}"/>
          </ac:spMkLst>
        </pc:spChg>
        <pc:spChg chg="mod">
          <ac:chgData name="Emmanuel Ndashimye" userId="56599aae-b189-4ca8-bcbb-3c9c682009e8" providerId="ADAL" clId="{BABC14EF-5098-4309-86FB-68688B2E260E}" dt="2024-02-14T07:04:53.422" v="285" actId="1076"/>
          <ac:spMkLst>
            <pc:docMk/>
            <pc:sldMk cId="0" sldId="336"/>
            <ac:spMk id="24590" creationId="{8EB8F2D0-AFE7-3B14-BC2F-00957A6DF18C}"/>
          </ac:spMkLst>
        </pc:spChg>
        <pc:spChg chg="mod">
          <ac:chgData name="Emmanuel Ndashimye" userId="56599aae-b189-4ca8-bcbb-3c9c682009e8" providerId="ADAL" clId="{BABC14EF-5098-4309-86FB-68688B2E260E}" dt="2024-02-14T07:04:53.422" v="285" actId="1076"/>
          <ac:spMkLst>
            <pc:docMk/>
            <pc:sldMk cId="0" sldId="336"/>
            <ac:spMk id="24592" creationId="{06C328E7-2156-5CBB-A186-FB1569B47748}"/>
          </ac:spMkLst>
        </pc:spChg>
        <pc:spChg chg="mod">
          <ac:chgData name="Emmanuel Ndashimye" userId="56599aae-b189-4ca8-bcbb-3c9c682009e8" providerId="ADAL" clId="{BABC14EF-5098-4309-86FB-68688B2E260E}" dt="2024-02-14T07:04:53.422" v="285" actId="1076"/>
          <ac:spMkLst>
            <pc:docMk/>
            <pc:sldMk cId="0" sldId="336"/>
            <ac:spMk id="24593" creationId="{C5B45695-AC20-85FD-C95B-3DD12E552E0B}"/>
          </ac:spMkLst>
        </pc:spChg>
        <pc:spChg chg="mod">
          <ac:chgData name="Emmanuel Ndashimye" userId="56599aae-b189-4ca8-bcbb-3c9c682009e8" providerId="ADAL" clId="{BABC14EF-5098-4309-86FB-68688B2E260E}" dt="2024-02-14T07:04:53.422" v="285" actId="1076"/>
          <ac:spMkLst>
            <pc:docMk/>
            <pc:sldMk cId="0" sldId="336"/>
            <ac:spMk id="24594" creationId="{221ADF6C-8CDD-FF99-C3EE-8D09A7F6520B}"/>
          </ac:spMkLst>
        </pc:spChg>
        <pc:spChg chg="mod">
          <ac:chgData name="Emmanuel Ndashimye" userId="56599aae-b189-4ca8-bcbb-3c9c682009e8" providerId="ADAL" clId="{BABC14EF-5098-4309-86FB-68688B2E260E}" dt="2024-02-14T07:04:53.422" v="285" actId="1076"/>
          <ac:spMkLst>
            <pc:docMk/>
            <pc:sldMk cId="0" sldId="336"/>
            <ac:spMk id="24595" creationId="{2142C8E0-9246-8C1B-93D8-507168EE8D5C}"/>
          </ac:spMkLst>
        </pc:spChg>
        <pc:spChg chg="mod">
          <ac:chgData name="Emmanuel Ndashimye" userId="56599aae-b189-4ca8-bcbb-3c9c682009e8" providerId="ADAL" clId="{BABC14EF-5098-4309-86FB-68688B2E260E}" dt="2024-02-14T07:04:53.422" v="285" actId="1076"/>
          <ac:spMkLst>
            <pc:docMk/>
            <pc:sldMk cId="0" sldId="336"/>
            <ac:spMk id="24596" creationId="{018F9621-8286-12C9-441F-C8B2D13FB212}"/>
          </ac:spMkLst>
        </pc:spChg>
        <pc:spChg chg="mod">
          <ac:chgData name="Emmanuel Ndashimye" userId="56599aae-b189-4ca8-bcbb-3c9c682009e8" providerId="ADAL" clId="{BABC14EF-5098-4309-86FB-68688B2E260E}" dt="2024-02-14T07:04:53.422" v="285" actId="1076"/>
          <ac:spMkLst>
            <pc:docMk/>
            <pc:sldMk cId="0" sldId="336"/>
            <ac:spMk id="24597" creationId="{9D241E9C-B446-A618-63C8-C71496C69F94}"/>
          </ac:spMkLst>
        </pc:spChg>
        <pc:spChg chg="mod">
          <ac:chgData name="Emmanuel Ndashimye" userId="56599aae-b189-4ca8-bcbb-3c9c682009e8" providerId="ADAL" clId="{BABC14EF-5098-4309-86FB-68688B2E260E}" dt="2024-02-14T07:04:53.422" v="285" actId="1076"/>
          <ac:spMkLst>
            <pc:docMk/>
            <pc:sldMk cId="0" sldId="336"/>
            <ac:spMk id="24598" creationId="{6B380260-8604-FC2F-D878-ED88BBD42D9D}"/>
          </ac:spMkLst>
        </pc:spChg>
        <pc:spChg chg="mod">
          <ac:chgData name="Emmanuel Ndashimye" userId="56599aae-b189-4ca8-bcbb-3c9c682009e8" providerId="ADAL" clId="{BABC14EF-5098-4309-86FB-68688B2E260E}" dt="2024-02-14T07:04:53.422" v="285" actId="1076"/>
          <ac:spMkLst>
            <pc:docMk/>
            <pc:sldMk cId="0" sldId="336"/>
            <ac:spMk id="24599" creationId="{F83F40DA-94FD-4448-FBE6-DF2E9A7F534C}"/>
          </ac:spMkLst>
        </pc:spChg>
        <pc:spChg chg="mod">
          <ac:chgData name="Emmanuel Ndashimye" userId="56599aae-b189-4ca8-bcbb-3c9c682009e8" providerId="ADAL" clId="{BABC14EF-5098-4309-86FB-68688B2E260E}" dt="2024-02-14T07:04:53.422" v="285" actId="1076"/>
          <ac:spMkLst>
            <pc:docMk/>
            <pc:sldMk cId="0" sldId="336"/>
            <ac:spMk id="24600" creationId="{F1D5B0D0-8ECC-1AF9-D785-D0CD0F48270F}"/>
          </ac:spMkLst>
        </pc:spChg>
        <pc:spChg chg="mod">
          <ac:chgData name="Emmanuel Ndashimye" userId="56599aae-b189-4ca8-bcbb-3c9c682009e8" providerId="ADAL" clId="{BABC14EF-5098-4309-86FB-68688B2E260E}" dt="2024-02-14T07:04:53.422" v="285" actId="1076"/>
          <ac:spMkLst>
            <pc:docMk/>
            <pc:sldMk cId="0" sldId="336"/>
            <ac:spMk id="24601" creationId="{E84454E1-0622-E506-4C69-0C0E1D161B74}"/>
          </ac:spMkLst>
        </pc:spChg>
        <pc:spChg chg="mod">
          <ac:chgData name="Emmanuel Ndashimye" userId="56599aae-b189-4ca8-bcbb-3c9c682009e8" providerId="ADAL" clId="{BABC14EF-5098-4309-86FB-68688B2E260E}" dt="2024-02-14T07:04:53.422" v="285" actId="1076"/>
          <ac:spMkLst>
            <pc:docMk/>
            <pc:sldMk cId="0" sldId="336"/>
            <ac:spMk id="24602" creationId="{83E11F46-F73E-9E8C-EA63-392F23808189}"/>
          </ac:spMkLst>
        </pc:spChg>
        <pc:spChg chg="mod">
          <ac:chgData name="Emmanuel Ndashimye" userId="56599aae-b189-4ca8-bcbb-3c9c682009e8" providerId="ADAL" clId="{BABC14EF-5098-4309-86FB-68688B2E260E}" dt="2024-02-14T07:04:53.422" v="285" actId="1076"/>
          <ac:spMkLst>
            <pc:docMk/>
            <pc:sldMk cId="0" sldId="336"/>
            <ac:spMk id="24603" creationId="{04C4CA19-A391-660E-51A5-2154B2BFF20E}"/>
          </ac:spMkLst>
        </pc:spChg>
        <pc:spChg chg="mod">
          <ac:chgData name="Emmanuel Ndashimye" userId="56599aae-b189-4ca8-bcbb-3c9c682009e8" providerId="ADAL" clId="{BABC14EF-5098-4309-86FB-68688B2E260E}" dt="2024-02-14T07:04:53.422" v="285" actId="1076"/>
          <ac:spMkLst>
            <pc:docMk/>
            <pc:sldMk cId="0" sldId="336"/>
            <ac:spMk id="24604" creationId="{9589F5EA-51FC-B597-9492-ED08F5EAD95E}"/>
          </ac:spMkLst>
        </pc:spChg>
        <pc:spChg chg="mod">
          <ac:chgData name="Emmanuel Ndashimye" userId="56599aae-b189-4ca8-bcbb-3c9c682009e8" providerId="ADAL" clId="{BABC14EF-5098-4309-86FB-68688B2E260E}" dt="2024-02-14T07:04:53.422" v="285" actId="1076"/>
          <ac:spMkLst>
            <pc:docMk/>
            <pc:sldMk cId="0" sldId="336"/>
            <ac:spMk id="24605" creationId="{0C9ACF03-0E10-1B88-495F-1ECC4A399A26}"/>
          </ac:spMkLst>
        </pc:spChg>
        <pc:spChg chg="mod">
          <ac:chgData name="Emmanuel Ndashimye" userId="56599aae-b189-4ca8-bcbb-3c9c682009e8" providerId="ADAL" clId="{BABC14EF-5098-4309-86FB-68688B2E260E}" dt="2024-02-14T07:04:53.422" v="285" actId="1076"/>
          <ac:spMkLst>
            <pc:docMk/>
            <pc:sldMk cId="0" sldId="336"/>
            <ac:spMk id="24606" creationId="{CC26F194-065B-086B-7A20-020D78841659}"/>
          </ac:spMkLst>
        </pc:spChg>
        <pc:spChg chg="mod">
          <ac:chgData name="Emmanuel Ndashimye" userId="56599aae-b189-4ca8-bcbb-3c9c682009e8" providerId="ADAL" clId="{BABC14EF-5098-4309-86FB-68688B2E260E}" dt="2024-02-14T07:04:53.422" v="285" actId="1076"/>
          <ac:spMkLst>
            <pc:docMk/>
            <pc:sldMk cId="0" sldId="336"/>
            <ac:spMk id="24607" creationId="{6DB5910C-ECAF-826C-E7DE-41A9EBA29C2C}"/>
          </ac:spMkLst>
        </pc:spChg>
        <pc:spChg chg="mod">
          <ac:chgData name="Emmanuel Ndashimye" userId="56599aae-b189-4ca8-bcbb-3c9c682009e8" providerId="ADAL" clId="{BABC14EF-5098-4309-86FB-68688B2E260E}" dt="2024-02-14T07:04:53.422" v="285" actId="1076"/>
          <ac:spMkLst>
            <pc:docMk/>
            <pc:sldMk cId="0" sldId="336"/>
            <ac:spMk id="24608" creationId="{339CF6ED-3926-7147-4CE3-ACAD0BD7BAE0}"/>
          </ac:spMkLst>
        </pc:spChg>
        <pc:spChg chg="mod">
          <ac:chgData name="Emmanuel Ndashimye" userId="56599aae-b189-4ca8-bcbb-3c9c682009e8" providerId="ADAL" clId="{BABC14EF-5098-4309-86FB-68688B2E260E}" dt="2024-02-14T07:04:53.422" v="285" actId="1076"/>
          <ac:spMkLst>
            <pc:docMk/>
            <pc:sldMk cId="0" sldId="336"/>
            <ac:spMk id="24609" creationId="{F0FC61B8-E719-8EF2-47C7-9084AD2BB3C1}"/>
          </ac:spMkLst>
        </pc:spChg>
        <pc:spChg chg="mod">
          <ac:chgData name="Emmanuel Ndashimye" userId="56599aae-b189-4ca8-bcbb-3c9c682009e8" providerId="ADAL" clId="{BABC14EF-5098-4309-86FB-68688B2E260E}" dt="2024-02-14T07:04:53.422" v="285" actId="1076"/>
          <ac:spMkLst>
            <pc:docMk/>
            <pc:sldMk cId="0" sldId="336"/>
            <ac:spMk id="24610" creationId="{27155AFD-6325-7F9F-95FE-6032E9147548}"/>
          </ac:spMkLst>
        </pc:spChg>
        <pc:spChg chg="mod">
          <ac:chgData name="Emmanuel Ndashimye" userId="56599aae-b189-4ca8-bcbb-3c9c682009e8" providerId="ADAL" clId="{BABC14EF-5098-4309-86FB-68688B2E260E}" dt="2024-02-14T07:04:53.422" v="285" actId="1076"/>
          <ac:spMkLst>
            <pc:docMk/>
            <pc:sldMk cId="0" sldId="336"/>
            <ac:spMk id="24611" creationId="{9D9B84ED-E5EC-8100-1DEF-D79BDFD6BD95}"/>
          </ac:spMkLst>
        </pc:spChg>
        <pc:spChg chg="mod">
          <ac:chgData name="Emmanuel Ndashimye" userId="56599aae-b189-4ca8-bcbb-3c9c682009e8" providerId="ADAL" clId="{BABC14EF-5098-4309-86FB-68688B2E260E}" dt="2024-02-14T07:04:53.422" v="285" actId="1076"/>
          <ac:spMkLst>
            <pc:docMk/>
            <pc:sldMk cId="0" sldId="336"/>
            <ac:spMk id="24612" creationId="{30F1D521-E61D-ED6B-AF69-106DE33C5CA1}"/>
          </ac:spMkLst>
        </pc:spChg>
        <pc:spChg chg="mod">
          <ac:chgData name="Emmanuel Ndashimye" userId="56599aae-b189-4ca8-bcbb-3c9c682009e8" providerId="ADAL" clId="{BABC14EF-5098-4309-86FB-68688B2E260E}" dt="2024-02-14T07:04:53.422" v="285" actId="1076"/>
          <ac:spMkLst>
            <pc:docMk/>
            <pc:sldMk cId="0" sldId="336"/>
            <ac:spMk id="24613" creationId="{EC127F2F-3DC7-B563-7ED0-48306AD34193}"/>
          </ac:spMkLst>
        </pc:spChg>
        <pc:spChg chg="mod">
          <ac:chgData name="Emmanuel Ndashimye" userId="56599aae-b189-4ca8-bcbb-3c9c682009e8" providerId="ADAL" clId="{BABC14EF-5098-4309-86FB-68688B2E260E}" dt="2024-02-14T07:04:53.422" v="285" actId="1076"/>
          <ac:spMkLst>
            <pc:docMk/>
            <pc:sldMk cId="0" sldId="336"/>
            <ac:spMk id="24614" creationId="{CF89D804-6671-3B7D-D660-F529DB4CF942}"/>
          </ac:spMkLst>
        </pc:spChg>
        <pc:spChg chg="mod">
          <ac:chgData name="Emmanuel Ndashimye" userId="56599aae-b189-4ca8-bcbb-3c9c682009e8" providerId="ADAL" clId="{BABC14EF-5098-4309-86FB-68688B2E260E}" dt="2024-02-14T07:04:53.422" v="285" actId="1076"/>
          <ac:spMkLst>
            <pc:docMk/>
            <pc:sldMk cId="0" sldId="336"/>
            <ac:spMk id="24615" creationId="{6A24FEF3-31E5-2B17-010E-DDE299E0175E}"/>
          </ac:spMkLst>
        </pc:spChg>
        <pc:spChg chg="mod">
          <ac:chgData name="Emmanuel Ndashimye" userId="56599aae-b189-4ca8-bcbb-3c9c682009e8" providerId="ADAL" clId="{BABC14EF-5098-4309-86FB-68688B2E260E}" dt="2024-02-14T07:04:53.422" v="285" actId="1076"/>
          <ac:spMkLst>
            <pc:docMk/>
            <pc:sldMk cId="0" sldId="336"/>
            <ac:spMk id="24616" creationId="{5BFD0458-57D5-5F20-9E50-E5CF6606AD2F}"/>
          </ac:spMkLst>
        </pc:spChg>
        <pc:spChg chg="mod">
          <ac:chgData name="Emmanuel Ndashimye" userId="56599aae-b189-4ca8-bcbb-3c9c682009e8" providerId="ADAL" clId="{BABC14EF-5098-4309-86FB-68688B2E260E}" dt="2024-02-14T07:05:45.727" v="287" actId="207"/>
          <ac:spMkLst>
            <pc:docMk/>
            <pc:sldMk cId="0" sldId="336"/>
            <ac:spMk id="24617" creationId="{5BE0CCDF-5453-AF09-8E7A-FD93A288A609}"/>
          </ac:spMkLst>
        </pc:spChg>
        <pc:spChg chg="mod">
          <ac:chgData name="Emmanuel Ndashimye" userId="56599aae-b189-4ca8-bcbb-3c9c682009e8" providerId="ADAL" clId="{BABC14EF-5098-4309-86FB-68688B2E260E}" dt="2024-02-14T07:05:45.727" v="287" actId="207"/>
          <ac:spMkLst>
            <pc:docMk/>
            <pc:sldMk cId="0" sldId="336"/>
            <ac:spMk id="24618" creationId="{747D6300-E64A-11AF-EFA3-3B38631863E1}"/>
          </ac:spMkLst>
        </pc:spChg>
        <pc:spChg chg="mod">
          <ac:chgData name="Emmanuel Ndashimye" userId="56599aae-b189-4ca8-bcbb-3c9c682009e8" providerId="ADAL" clId="{BABC14EF-5098-4309-86FB-68688B2E260E}" dt="2024-02-14T07:05:45.727" v="287" actId="207"/>
          <ac:spMkLst>
            <pc:docMk/>
            <pc:sldMk cId="0" sldId="336"/>
            <ac:spMk id="24619" creationId="{EA4F7FF3-4099-F973-A114-CB79A3417EC2}"/>
          </ac:spMkLst>
        </pc:spChg>
        <pc:spChg chg="mod">
          <ac:chgData name="Emmanuel Ndashimye" userId="56599aae-b189-4ca8-bcbb-3c9c682009e8" providerId="ADAL" clId="{BABC14EF-5098-4309-86FB-68688B2E260E}" dt="2024-02-14T07:04:53.422" v="285" actId="1076"/>
          <ac:spMkLst>
            <pc:docMk/>
            <pc:sldMk cId="0" sldId="336"/>
            <ac:spMk id="24620" creationId="{5120C18E-DA54-C6C0-4FA8-FA6A3C3B77C0}"/>
          </ac:spMkLst>
        </pc:spChg>
        <pc:spChg chg="mod">
          <ac:chgData name="Emmanuel Ndashimye" userId="56599aae-b189-4ca8-bcbb-3c9c682009e8" providerId="ADAL" clId="{BABC14EF-5098-4309-86FB-68688B2E260E}" dt="2024-02-14T07:04:53.422" v="285" actId="1076"/>
          <ac:spMkLst>
            <pc:docMk/>
            <pc:sldMk cId="0" sldId="336"/>
            <ac:spMk id="24621" creationId="{A897ED0E-5F21-50BD-F794-672C1C17890C}"/>
          </ac:spMkLst>
        </pc:spChg>
        <pc:spChg chg="mod">
          <ac:chgData name="Emmanuel Ndashimye" userId="56599aae-b189-4ca8-bcbb-3c9c682009e8" providerId="ADAL" clId="{BABC14EF-5098-4309-86FB-68688B2E260E}" dt="2024-02-14T07:04:53.422" v="285" actId="1076"/>
          <ac:spMkLst>
            <pc:docMk/>
            <pc:sldMk cId="0" sldId="336"/>
            <ac:spMk id="24622" creationId="{C82834A8-72A1-B1A3-7538-296453E0D109}"/>
          </ac:spMkLst>
        </pc:spChg>
        <pc:spChg chg="mod">
          <ac:chgData name="Emmanuel Ndashimye" userId="56599aae-b189-4ca8-bcbb-3c9c682009e8" providerId="ADAL" clId="{BABC14EF-5098-4309-86FB-68688B2E260E}" dt="2024-02-14T07:04:53.422" v="285" actId="1076"/>
          <ac:spMkLst>
            <pc:docMk/>
            <pc:sldMk cId="0" sldId="336"/>
            <ac:spMk id="24623" creationId="{62468F17-BCBA-DE8F-4221-DBC0FDD50DDB}"/>
          </ac:spMkLst>
        </pc:spChg>
        <pc:spChg chg="mod">
          <ac:chgData name="Emmanuel Ndashimye" userId="56599aae-b189-4ca8-bcbb-3c9c682009e8" providerId="ADAL" clId="{BABC14EF-5098-4309-86FB-68688B2E260E}" dt="2024-02-14T07:04:53.422" v="285" actId="1076"/>
          <ac:spMkLst>
            <pc:docMk/>
            <pc:sldMk cId="0" sldId="336"/>
            <ac:spMk id="24624" creationId="{3A0B1399-27EA-743B-2A38-15B8A527A2E3}"/>
          </ac:spMkLst>
        </pc:spChg>
        <pc:spChg chg="mod">
          <ac:chgData name="Emmanuel Ndashimye" userId="56599aae-b189-4ca8-bcbb-3c9c682009e8" providerId="ADAL" clId="{BABC14EF-5098-4309-86FB-68688B2E260E}" dt="2024-02-14T07:04:53.422" v="285" actId="1076"/>
          <ac:spMkLst>
            <pc:docMk/>
            <pc:sldMk cId="0" sldId="336"/>
            <ac:spMk id="24625" creationId="{3C666BA3-ADA7-79DC-94FA-F659D6BAC179}"/>
          </ac:spMkLst>
        </pc:spChg>
        <pc:spChg chg="mod">
          <ac:chgData name="Emmanuel Ndashimye" userId="56599aae-b189-4ca8-bcbb-3c9c682009e8" providerId="ADAL" clId="{BABC14EF-5098-4309-86FB-68688B2E260E}" dt="2024-02-14T07:04:53.422" v="285" actId="1076"/>
          <ac:spMkLst>
            <pc:docMk/>
            <pc:sldMk cId="0" sldId="336"/>
            <ac:spMk id="24626" creationId="{5FEF8074-8367-6791-A512-F663370E1688}"/>
          </ac:spMkLst>
        </pc:spChg>
        <pc:spChg chg="mod">
          <ac:chgData name="Emmanuel Ndashimye" userId="56599aae-b189-4ca8-bcbb-3c9c682009e8" providerId="ADAL" clId="{BABC14EF-5098-4309-86FB-68688B2E260E}" dt="2024-02-14T07:04:53.422" v="285" actId="1076"/>
          <ac:spMkLst>
            <pc:docMk/>
            <pc:sldMk cId="0" sldId="336"/>
            <ac:spMk id="24627" creationId="{DBD56939-122F-A7C0-9E9F-306E5F447C02}"/>
          </ac:spMkLst>
        </pc:spChg>
        <pc:spChg chg="mod">
          <ac:chgData name="Emmanuel Ndashimye" userId="56599aae-b189-4ca8-bcbb-3c9c682009e8" providerId="ADAL" clId="{BABC14EF-5098-4309-86FB-68688B2E260E}" dt="2024-02-14T07:04:57.935" v="286" actId="207"/>
          <ac:spMkLst>
            <pc:docMk/>
            <pc:sldMk cId="0" sldId="336"/>
            <ac:spMk id="24628" creationId="{57F4F211-0C1A-EEED-867B-24F96D074A15}"/>
          </ac:spMkLst>
        </pc:spChg>
        <pc:spChg chg="mod">
          <ac:chgData name="Emmanuel Ndashimye" userId="56599aae-b189-4ca8-bcbb-3c9c682009e8" providerId="ADAL" clId="{BABC14EF-5098-4309-86FB-68688B2E260E}" dt="2024-02-14T07:04:53.422" v="285" actId="1076"/>
          <ac:spMkLst>
            <pc:docMk/>
            <pc:sldMk cId="0" sldId="336"/>
            <ac:spMk id="24629" creationId="{81F43861-4D38-6929-B4F1-2B8C3015C734}"/>
          </ac:spMkLst>
        </pc:spChg>
        <pc:spChg chg="mod">
          <ac:chgData name="Emmanuel Ndashimye" userId="56599aae-b189-4ca8-bcbb-3c9c682009e8" providerId="ADAL" clId="{BABC14EF-5098-4309-86FB-68688B2E260E}" dt="2024-02-14T07:04:53.422" v="285" actId="1076"/>
          <ac:spMkLst>
            <pc:docMk/>
            <pc:sldMk cId="0" sldId="336"/>
            <ac:spMk id="24630" creationId="{098125EF-ECE4-3AB1-17EA-D6E9E24C75D0}"/>
          </ac:spMkLst>
        </pc:spChg>
        <pc:spChg chg="mod">
          <ac:chgData name="Emmanuel Ndashimye" userId="56599aae-b189-4ca8-bcbb-3c9c682009e8" providerId="ADAL" clId="{BABC14EF-5098-4309-86FB-68688B2E260E}" dt="2024-02-14T07:04:53.422" v="285" actId="1076"/>
          <ac:spMkLst>
            <pc:docMk/>
            <pc:sldMk cId="0" sldId="336"/>
            <ac:spMk id="24631" creationId="{ACB6E24D-6F8C-F049-92E5-F05FC7C4BC74}"/>
          </ac:spMkLst>
        </pc:spChg>
        <pc:spChg chg="mod">
          <ac:chgData name="Emmanuel Ndashimye" userId="56599aae-b189-4ca8-bcbb-3c9c682009e8" providerId="ADAL" clId="{BABC14EF-5098-4309-86FB-68688B2E260E}" dt="2024-02-14T07:04:53.422" v="285" actId="1076"/>
          <ac:spMkLst>
            <pc:docMk/>
            <pc:sldMk cId="0" sldId="336"/>
            <ac:spMk id="24632" creationId="{7F87E530-85C7-E4F7-C1B1-2A31E13C2802}"/>
          </ac:spMkLst>
        </pc:spChg>
        <pc:spChg chg="mod">
          <ac:chgData name="Emmanuel Ndashimye" userId="56599aae-b189-4ca8-bcbb-3c9c682009e8" providerId="ADAL" clId="{BABC14EF-5098-4309-86FB-68688B2E260E}" dt="2024-02-14T07:04:53.422" v="285" actId="1076"/>
          <ac:spMkLst>
            <pc:docMk/>
            <pc:sldMk cId="0" sldId="336"/>
            <ac:spMk id="24633" creationId="{2F759D51-9F25-2DA7-986D-501CE445D8F4}"/>
          </ac:spMkLst>
        </pc:spChg>
        <pc:spChg chg="mod">
          <ac:chgData name="Emmanuel Ndashimye" userId="56599aae-b189-4ca8-bcbb-3c9c682009e8" providerId="ADAL" clId="{BABC14EF-5098-4309-86FB-68688B2E260E}" dt="2024-02-14T07:04:53.422" v="285" actId="1076"/>
          <ac:spMkLst>
            <pc:docMk/>
            <pc:sldMk cId="0" sldId="336"/>
            <ac:spMk id="24634" creationId="{9AAD81FE-531E-CE6E-3EC1-1E6B4EF096A3}"/>
          </ac:spMkLst>
        </pc:spChg>
        <pc:spChg chg="mod">
          <ac:chgData name="Emmanuel Ndashimye" userId="56599aae-b189-4ca8-bcbb-3c9c682009e8" providerId="ADAL" clId="{BABC14EF-5098-4309-86FB-68688B2E260E}" dt="2024-02-14T07:04:53.422" v="285" actId="1076"/>
          <ac:spMkLst>
            <pc:docMk/>
            <pc:sldMk cId="0" sldId="336"/>
            <ac:spMk id="24635" creationId="{40D1CE44-9B83-4581-348E-DD6DA1F48EA6}"/>
          </ac:spMkLst>
        </pc:spChg>
        <pc:spChg chg="mod">
          <ac:chgData name="Emmanuel Ndashimye" userId="56599aae-b189-4ca8-bcbb-3c9c682009e8" providerId="ADAL" clId="{BABC14EF-5098-4309-86FB-68688B2E260E}" dt="2024-02-14T07:04:53.422" v="285" actId="1076"/>
          <ac:spMkLst>
            <pc:docMk/>
            <pc:sldMk cId="0" sldId="336"/>
            <ac:spMk id="24636" creationId="{4D6A8B81-13E4-C8D4-8298-285B4FFBD667}"/>
          </ac:spMkLst>
        </pc:spChg>
        <pc:grpChg chg="mod">
          <ac:chgData name="Emmanuel Ndashimye" userId="56599aae-b189-4ca8-bcbb-3c9c682009e8" providerId="ADAL" clId="{BABC14EF-5098-4309-86FB-68688B2E260E}" dt="2024-02-14T07:04:53.422" v="285" actId="1076"/>
          <ac:grpSpMkLst>
            <pc:docMk/>
            <pc:sldMk cId="0" sldId="336"/>
            <ac:grpSpMk id="12" creationId="{039AB241-9881-1A13-C0A1-8A2BC51D9D19}"/>
          </ac:grpSpMkLst>
        </pc:grpChg>
        <pc:grpChg chg="mod">
          <ac:chgData name="Emmanuel Ndashimye" userId="56599aae-b189-4ca8-bcbb-3c9c682009e8" providerId="ADAL" clId="{BABC14EF-5098-4309-86FB-68688B2E260E}" dt="2024-02-14T07:04:53.422" v="285" actId="1076"/>
          <ac:grpSpMkLst>
            <pc:docMk/>
            <pc:sldMk cId="0" sldId="336"/>
            <ac:grpSpMk id="24591" creationId="{75140B3C-DBB1-1307-6490-26975B4BF3A3}"/>
          </ac:grpSpMkLst>
        </pc:grpChg>
      </pc:sldChg>
      <pc:sldChg chg="addSp delSp modSp add del mod modTransition">
        <pc:chgData name="Emmanuel Ndashimye" userId="56599aae-b189-4ca8-bcbb-3c9c682009e8" providerId="ADAL" clId="{BABC14EF-5098-4309-86FB-68688B2E260E}" dt="2024-02-14T06:32:06.846" v="162" actId="47"/>
        <pc:sldMkLst>
          <pc:docMk/>
          <pc:sldMk cId="0" sldId="339"/>
        </pc:sldMkLst>
        <pc:spChg chg="add mod">
          <ac:chgData name="Emmanuel Ndashimye" userId="56599aae-b189-4ca8-bcbb-3c9c682009e8" providerId="ADAL" clId="{BABC14EF-5098-4309-86FB-68688B2E260E}" dt="2024-02-14T06:31:43.508" v="156" actId="20577"/>
          <ac:spMkLst>
            <pc:docMk/>
            <pc:sldMk cId="0" sldId="339"/>
            <ac:spMk id="3" creationId="{3E521148-7903-6803-AEFD-3CA827E5E174}"/>
          </ac:spMkLst>
        </pc:spChg>
        <pc:spChg chg="del mod">
          <ac:chgData name="Emmanuel Ndashimye" userId="56599aae-b189-4ca8-bcbb-3c9c682009e8" providerId="ADAL" clId="{BABC14EF-5098-4309-86FB-68688B2E260E}" dt="2024-02-14T06:31:24.469" v="148" actId="21"/>
          <ac:spMkLst>
            <pc:docMk/>
            <pc:sldMk cId="0" sldId="339"/>
            <ac:spMk id="16386" creationId="{C7B3D767-C97A-4957-485D-18EF45C48AFD}"/>
          </ac:spMkLst>
        </pc:spChg>
        <pc:spChg chg="del mod">
          <ac:chgData name="Emmanuel Ndashimye" userId="56599aae-b189-4ca8-bcbb-3c9c682009e8" providerId="ADAL" clId="{BABC14EF-5098-4309-86FB-68688B2E260E}" dt="2024-02-14T06:29:59.681" v="128" actId="478"/>
          <ac:spMkLst>
            <pc:docMk/>
            <pc:sldMk cId="0" sldId="339"/>
            <ac:spMk id="16387" creationId="{B3B72423-A2BD-3389-994F-AF4021B85675}"/>
          </ac:spMkLst>
        </pc:spChg>
      </pc:sldChg>
      <pc:sldChg chg="modSp add mod ord modTransition">
        <pc:chgData name="Emmanuel Ndashimye" userId="56599aae-b189-4ca8-bcbb-3c9c682009e8" providerId="ADAL" clId="{BABC14EF-5098-4309-86FB-68688B2E260E}" dt="2024-02-14T06:42:36.479" v="211"/>
        <pc:sldMkLst>
          <pc:docMk/>
          <pc:sldMk cId="0" sldId="371"/>
        </pc:sldMkLst>
        <pc:spChg chg="mod">
          <ac:chgData name="Emmanuel Ndashimye" userId="56599aae-b189-4ca8-bcbb-3c9c682009e8" providerId="ADAL" clId="{BABC14EF-5098-4309-86FB-68688B2E260E}" dt="2024-02-14T06:29:35.270" v="125" actId="1076"/>
          <ac:spMkLst>
            <pc:docMk/>
            <pc:sldMk cId="0" sldId="371"/>
            <ac:spMk id="14338" creationId="{97F67F4E-4577-9FA8-C28D-A4AA25D8FD68}"/>
          </ac:spMkLst>
        </pc:spChg>
        <pc:graphicFrameChg chg="mod">
          <ac:chgData name="Emmanuel Ndashimye" userId="56599aae-b189-4ca8-bcbb-3c9c682009e8" providerId="ADAL" clId="{BABC14EF-5098-4309-86FB-68688B2E260E}" dt="2024-02-14T06:29:38.303" v="126" actId="1076"/>
          <ac:graphicFrameMkLst>
            <pc:docMk/>
            <pc:sldMk cId="0" sldId="371"/>
            <ac:graphicFrameMk id="14339" creationId="{E5E51D8A-7A50-5235-6B5E-64D4EA74E662}"/>
          </ac:graphicFrameMkLst>
        </pc:graphicFrameChg>
      </pc:sldChg>
      <pc:sldChg chg="modSp add mod ord modTransition">
        <pc:chgData name="Emmanuel Ndashimye" userId="56599aae-b189-4ca8-bcbb-3c9c682009e8" providerId="ADAL" clId="{BABC14EF-5098-4309-86FB-68688B2E260E}" dt="2024-02-14T06:27:46.370" v="110" actId="1076"/>
        <pc:sldMkLst>
          <pc:docMk/>
          <pc:sldMk cId="0" sldId="372"/>
        </pc:sldMkLst>
        <pc:spChg chg="mod">
          <ac:chgData name="Emmanuel Ndashimye" userId="56599aae-b189-4ca8-bcbb-3c9c682009e8" providerId="ADAL" clId="{BABC14EF-5098-4309-86FB-68688B2E260E}" dt="2024-02-14T06:27:46.370" v="110" actId="1076"/>
          <ac:spMkLst>
            <pc:docMk/>
            <pc:sldMk cId="0" sldId="372"/>
            <ac:spMk id="7170" creationId="{0860C32B-1258-6E3D-3FC2-9BCC688447ED}"/>
          </ac:spMkLst>
        </pc:spChg>
        <pc:spChg chg="mod">
          <ac:chgData name="Emmanuel Ndashimye" userId="56599aae-b189-4ca8-bcbb-3c9c682009e8" providerId="ADAL" clId="{BABC14EF-5098-4309-86FB-68688B2E260E}" dt="2024-02-14T06:27:34.042" v="103" actId="123"/>
          <ac:spMkLst>
            <pc:docMk/>
            <pc:sldMk cId="0" sldId="372"/>
            <ac:spMk id="7171" creationId="{8B3AF320-19A3-68F8-F866-5182F962907A}"/>
          </ac:spMkLst>
        </pc:spChg>
      </pc:sldChg>
      <pc:sldChg chg="modSp add mod ord modTransition">
        <pc:chgData name="Emmanuel Ndashimye" userId="56599aae-b189-4ca8-bcbb-3c9c682009e8" providerId="ADAL" clId="{BABC14EF-5098-4309-86FB-68688B2E260E}" dt="2024-02-14T07:40:40.923" v="428" actId="20577"/>
        <pc:sldMkLst>
          <pc:docMk/>
          <pc:sldMk cId="0" sldId="373"/>
        </pc:sldMkLst>
        <pc:spChg chg="mod">
          <ac:chgData name="Emmanuel Ndashimye" userId="56599aae-b189-4ca8-bcbb-3c9c682009e8" providerId="ADAL" clId="{BABC14EF-5098-4309-86FB-68688B2E260E}" dt="2024-02-14T07:40:40.923" v="428" actId="20577"/>
          <ac:spMkLst>
            <pc:docMk/>
            <pc:sldMk cId="0" sldId="373"/>
            <ac:spMk id="8195" creationId="{FEAE0FCB-0C3A-A025-0FF7-E046ADD3371F}"/>
          </ac:spMkLst>
        </pc:spChg>
      </pc:sldChg>
      <pc:sldChg chg="modSp add mod modTransition">
        <pc:chgData name="Emmanuel Ndashimye" userId="56599aae-b189-4ca8-bcbb-3c9c682009e8" providerId="ADAL" clId="{BABC14EF-5098-4309-86FB-68688B2E260E}" dt="2024-02-14T06:29:14.497" v="122" actId="14100"/>
        <pc:sldMkLst>
          <pc:docMk/>
          <pc:sldMk cId="0" sldId="374"/>
        </pc:sldMkLst>
        <pc:spChg chg="mod">
          <ac:chgData name="Emmanuel Ndashimye" userId="56599aae-b189-4ca8-bcbb-3c9c682009e8" providerId="ADAL" clId="{BABC14EF-5098-4309-86FB-68688B2E260E}" dt="2024-02-14T06:28:47.003" v="116" actId="1076"/>
          <ac:spMkLst>
            <pc:docMk/>
            <pc:sldMk cId="0" sldId="374"/>
            <ac:spMk id="10243" creationId="{8A50C79C-8518-CBE3-61E0-78478C2D5A2E}"/>
          </ac:spMkLst>
        </pc:spChg>
        <pc:spChg chg="mod">
          <ac:chgData name="Emmanuel Ndashimye" userId="56599aae-b189-4ca8-bcbb-3c9c682009e8" providerId="ADAL" clId="{BABC14EF-5098-4309-86FB-68688B2E260E}" dt="2024-02-14T06:29:14.497" v="122" actId="14100"/>
          <ac:spMkLst>
            <pc:docMk/>
            <pc:sldMk cId="0" sldId="374"/>
            <ac:spMk id="10244" creationId="{CF12D70C-C49B-C4DD-F5A8-60A9E58B0A21}"/>
          </ac:spMkLst>
        </pc:spChg>
        <pc:picChg chg="mod">
          <ac:chgData name="Emmanuel Ndashimye" userId="56599aae-b189-4ca8-bcbb-3c9c682009e8" providerId="ADAL" clId="{BABC14EF-5098-4309-86FB-68688B2E260E}" dt="2024-02-14T06:29:07.181" v="120" actId="1076"/>
          <ac:picMkLst>
            <pc:docMk/>
            <pc:sldMk cId="0" sldId="374"/>
            <ac:picMk id="10242" creationId="{C5D97698-A844-BABC-BE18-DB332BCA60E6}"/>
          </ac:picMkLst>
        </pc:picChg>
      </pc:sldChg>
      <pc:sldChg chg="add del modTransition">
        <pc:chgData name="Emmanuel Ndashimye" userId="56599aae-b189-4ca8-bcbb-3c9c682009e8" providerId="ADAL" clId="{BABC14EF-5098-4309-86FB-68688B2E260E}" dt="2024-02-14T06:33:48.728" v="176" actId="47"/>
        <pc:sldMkLst>
          <pc:docMk/>
          <pc:sldMk cId="0" sldId="375"/>
        </pc:sldMkLst>
      </pc:sldChg>
      <pc:sldChg chg="modSp add mod modTransition">
        <pc:chgData name="Emmanuel Ndashimye" userId="56599aae-b189-4ca8-bcbb-3c9c682009e8" providerId="ADAL" clId="{BABC14EF-5098-4309-86FB-68688B2E260E}" dt="2024-02-14T07:49:18.552" v="492" actId="20577"/>
        <pc:sldMkLst>
          <pc:docMk/>
          <pc:sldMk cId="0" sldId="376"/>
        </pc:sldMkLst>
        <pc:spChg chg="mod">
          <ac:chgData name="Emmanuel Ndashimye" userId="56599aae-b189-4ca8-bcbb-3c9c682009e8" providerId="ADAL" clId="{BABC14EF-5098-4309-86FB-68688B2E260E}" dt="2024-02-14T06:34:28.738" v="182" actId="1076"/>
          <ac:spMkLst>
            <pc:docMk/>
            <pc:sldMk cId="0" sldId="376"/>
            <ac:spMk id="20482" creationId="{AC962814-BF22-1FCE-BBA9-99609A81F899}"/>
          </ac:spMkLst>
        </pc:spChg>
        <pc:spChg chg="mod">
          <ac:chgData name="Emmanuel Ndashimye" userId="56599aae-b189-4ca8-bcbb-3c9c682009e8" providerId="ADAL" clId="{BABC14EF-5098-4309-86FB-68688B2E260E}" dt="2024-02-14T07:49:18.552" v="492" actId="20577"/>
          <ac:spMkLst>
            <pc:docMk/>
            <pc:sldMk cId="0" sldId="376"/>
            <ac:spMk id="20483" creationId="{95B8B6FA-8C0A-46F1-B0E3-4EB5A511B588}"/>
          </ac:spMkLst>
        </pc:spChg>
      </pc:sldChg>
      <pc:sldChg chg="modSp add mod modTransition">
        <pc:chgData name="Emmanuel Ndashimye" userId="56599aae-b189-4ca8-bcbb-3c9c682009e8" providerId="ADAL" clId="{BABC14EF-5098-4309-86FB-68688B2E260E}" dt="2024-02-14T06:47:00.866" v="232" actId="1076"/>
        <pc:sldMkLst>
          <pc:docMk/>
          <pc:sldMk cId="0" sldId="377"/>
        </pc:sldMkLst>
        <pc:spChg chg="mod">
          <ac:chgData name="Emmanuel Ndashimye" userId="56599aae-b189-4ca8-bcbb-3c9c682009e8" providerId="ADAL" clId="{BABC14EF-5098-4309-86FB-68688B2E260E}" dt="2024-02-14T06:34:04.740" v="178" actId="1076"/>
          <ac:spMkLst>
            <pc:docMk/>
            <pc:sldMk cId="0" sldId="377"/>
            <ac:spMk id="22530" creationId="{FAD837E3-6D7F-1957-0411-C6065107E8B1}"/>
          </ac:spMkLst>
        </pc:spChg>
        <pc:spChg chg="mod">
          <ac:chgData name="Emmanuel Ndashimye" userId="56599aae-b189-4ca8-bcbb-3c9c682009e8" providerId="ADAL" clId="{BABC14EF-5098-4309-86FB-68688B2E260E}" dt="2024-02-14T06:47:00.866" v="232" actId="1076"/>
          <ac:spMkLst>
            <pc:docMk/>
            <pc:sldMk cId="0" sldId="377"/>
            <ac:spMk id="22531" creationId="{56D8A83C-70BB-4653-B088-60AF02E44D21}"/>
          </ac:spMkLst>
        </pc:spChg>
      </pc:sldChg>
      <pc:sldChg chg="modSp add mod modTransition">
        <pc:chgData name="Emmanuel Ndashimye" userId="56599aae-b189-4ca8-bcbb-3c9c682009e8" providerId="ADAL" clId="{BABC14EF-5098-4309-86FB-68688B2E260E}" dt="2024-02-14T07:04:32.406" v="282" actId="207"/>
        <pc:sldMkLst>
          <pc:docMk/>
          <pc:sldMk cId="0" sldId="378"/>
        </pc:sldMkLst>
        <pc:spChg chg="mod">
          <ac:chgData name="Emmanuel Ndashimye" userId="56599aae-b189-4ca8-bcbb-3c9c682009e8" providerId="ADAL" clId="{BABC14EF-5098-4309-86FB-68688B2E260E}" dt="2024-02-14T06:35:45.645" v="186" actId="1076"/>
          <ac:spMkLst>
            <pc:docMk/>
            <pc:sldMk cId="0" sldId="378"/>
            <ac:spMk id="26627" creationId="{DF8E05D0-5DA1-D071-22C8-55350351C1A8}"/>
          </ac:spMkLst>
        </pc:spChg>
        <pc:spChg chg="mod">
          <ac:chgData name="Emmanuel Ndashimye" userId="56599aae-b189-4ca8-bcbb-3c9c682009e8" providerId="ADAL" clId="{BABC14EF-5098-4309-86FB-68688B2E260E}" dt="2024-02-14T07:04:32.406" v="282" actId="207"/>
          <ac:spMkLst>
            <pc:docMk/>
            <pc:sldMk cId="0" sldId="378"/>
            <ac:spMk id="26631" creationId="{B3F7E62D-688A-1561-0467-36C26B851CDB}"/>
          </ac:spMkLst>
        </pc:spChg>
        <pc:spChg chg="mod">
          <ac:chgData name="Emmanuel Ndashimye" userId="56599aae-b189-4ca8-bcbb-3c9c682009e8" providerId="ADAL" clId="{BABC14EF-5098-4309-86FB-68688B2E260E}" dt="2024-02-14T07:04:32.406" v="282" actId="207"/>
          <ac:spMkLst>
            <pc:docMk/>
            <pc:sldMk cId="0" sldId="378"/>
            <ac:spMk id="26632" creationId="{CF195AFF-BE4D-C525-BFCF-0C855C1A5E4C}"/>
          </ac:spMkLst>
        </pc:spChg>
        <pc:spChg chg="mod">
          <ac:chgData name="Emmanuel Ndashimye" userId="56599aae-b189-4ca8-bcbb-3c9c682009e8" providerId="ADAL" clId="{BABC14EF-5098-4309-86FB-68688B2E260E}" dt="2024-02-14T07:04:32.406" v="282" actId="207"/>
          <ac:spMkLst>
            <pc:docMk/>
            <pc:sldMk cId="0" sldId="378"/>
            <ac:spMk id="26633" creationId="{F1C5BF0D-1341-4858-6E68-3F84E955A4C7}"/>
          </ac:spMkLst>
        </pc:spChg>
        <pc:spChg chg="mod">
          <ac:chgData name="Emmanuel Ndashimye" userId="56599aae-b189-4ca8-bcbb-3c9c682009e8" providerId="ADAL" clId="{BABC14EF-5098-4309-86FB-68688B2E260E}" dt="2024-02-14T07:04:32.406" v="282" actId="207"/>
          <ac:spMkLst>
            <pc:docMk/>
            <pc:sldMk cId="0" sldId="378"/>
            <ac:spMk id="26634" creationId="{FA9E5572-086D-3F8C-6E7F-6C270BA39406}"/>
          </ac:spMkLst>
        </pc:spChg>
        <pc:spChg chg="mod">
          <ac:chgData name="Emmanuel Ndashimye" userId="56599aae-b189-4ca8-bcbb-3c9c682009e8" providerId="ADAL" clId="{BABC14EF-5098-4309-86FB-68688B2E260E}" dt="2024-02-14T07:04:32.406" v="282" actId="207"/>
          <ac:spMkLst>
            <pc:docMk/>
            <pc:sldMk cId="0" sldId="378"/>
            <ac:spMk id="26635" creationId="{959E1FB5-861E-4DDC-8323-41E3CF9E4AEE}"/>
          </ac:spMkLst>
        </pc:spChg>
        <pc:spChg chg="mod">
          <ac:chgData name="Emmanuel Ndashimye" userId="56599aae-b189-4ca8-bcbb-3c9c682009e8" providerId="ADAL" clId="{BABC14EF-5098-4309-86FB-68688B2E260E}" dt="2024-02-14T07:04:32.406" v="282" actId="207"/>
          <ac:spMkLst>
            <pc:docMk/>
            <pc:sldMk cId="0" sldId="378"/>
            <ac:spMk id="26636" creationId="{88512549-45AD-1E2A-A88A-047D67C73D0B}"/>
          </ac:spMkLst>
        </pc:spChg>
        <pc:spChg chg="mod">
          <ac:chgData name="Emmanuel Ndashimye" userId="56599aae-b189-4ca8-bcbb-3c9c682009e8" providerId="ADAL" clId="{BABC14EF-5098-4309-86FB-68688B2E260E}" dt="2024-02-14T07:04:32.406" v="282" actId="207"/>
          <ac:spMkLst>
            <pc:docMk/>
            <pc:sldMk cId="0" sldId="378"/>
            <ac:spMk id="26637" creationId="{69DC7265-60A7-0BF2-71D6-58932B5E8BE2}"/>
          </ac:spMkLst>
        </pc:spChg>
        <pc:spChg chg="mod">
          <ac:chgData name="Emmanuel Ndashimye" userId="56599aae-b189-4ca8-bcbb-3c9c682009e8" providerId="ADAL" clId="{BABC14EF-5098-4309-86FB-68688B2E260E}" dt="2024-02-14T07:04:32.406" v="282" actId="207"/>
          <ac:spMkLst>
            <pc:docMk/>
            <pc:sldMk cId="0" sldId="378"/>
            <ac:spMk id="26638" creationId="{7DFC7640-6580-D7AC-DE06-A87952EBECEF}"/>
          </ac:spMkLst>
        </pc:spChg>
        <pc:spChg chg="mod">
          <ac:chgData name="Emmanuel Ndashimye" userId="56599aae-b189-4ca8-bcbb-3c9c682009e8" providerId="ADAL" clId="{BABC14EF-5098-4309-86FB-68688B2E260E}" dt="2024-02-14T06:35:49.105" v="187" actId="207"/>
          <ac:spMkLst>
            <pc:docMk/>
            <pc:sldMk cId="0" sldId="378"/>
            <ac:spMk id="26670" creationId="{6D422D45-3277-A081-4EAD-4211D60E6713}"/>
          </ac:spMkLst>
        </pc:spChg>
        <pc:spChg chg="mod">
          <ac:chgData name="Emmanuel Ndashimye" userId="56599aae-b189-4ca8-bcbb-3c9c682009e8" providerId="ADAL" clId="{BABC14EF-5098-4309-86FB-68688B2E260E}" dt="2024-02-14T06:35:52.496" v="188" actId="207"/>
          <ac:spMkLst>
            <pc:docMk/>
            <pc:sldMk cId="0" sldId="378"/>
            <ac:spMk id="26671" creationId="{D83AA92D-828E-B896-4276-D7D774106FE0}"/>
          </ac:spMkLst>
        </pc:spChg>
      </pc:sldChg>
      <pc:sldChg chg="modSp add mod ord modTransition">
        <pc:chgData name="Emmanuel Ndashimye" userId="56599aae-b189-4ca8-bcbb-3c9c682009e8" providerId="ADAL" clId="{BABC14EF-5098-4309-86FB-68688B2E260E}" dt="2024-02-14T07:55:53.314" v="517"/>
        <pc:sldMkLst>
          <pc:docMk/>
          <pc:sldMk cId="0" sldId="379"/>
        </pc:sldMkLst>
        <pc:spChg chg="mod">
          <ac:chgData name="Emmanuel Ndashimye" userId="56599aae-b189-4ca8-bcbb-3c9c682009e8" providerId="ADAL" clId="{BABC14EF-5098-4309-86FB-68688B2E260E}" dt="2024-02-14T06:47:31.734" v="233" actId="1076"/>
          <ac:spMkLst>
            <pc:docMk/>
            <pc:sldMk cId="0" sldId="379"/>
            <ac:spMk id="28674" creationId="{2A74E2A5-A6BC-AF9F-74FC-1DEB81F50929}"/>
          </ac:spMkLst>
        </pc:spChg>
        <pc:spChg chg="mod">
          <ac:chgData name="Emmanuel Ndashimye" userId="56599aae-b189-4ca8-bcbb-3c9c682009e8" providerId="ADAL" clId="{BABC14EF-5098-4309-86FB-68688B2E260E}" dt="2024-02-14T07:51:34.221" v="500" actId="20577"/>
          <ac:spMkLst>
            <pc:docMk/>
            <pc:sldMk cId="0" sldId="379"/>
            <ac:spMk id="28675" creationId="{6FBD2CD1-AB31-B658-B2D3-57B4D4BD70F4}"/>
          </ac:spMkLst>
        </pc:spChg>
      </pc:sldChg>
      <pc:sldChg chg="modSp add mod modTransition">
        <pc:chgData name="Emmanuel Ndashimye" userId="56599aae-b189-4ca8-bcbb-3c9c682009e8" providerId="ADAL" clId="{BABC14EF-5098-4309-86FB-68688B2E260E}" dt="2024-02-14T07:52:20.032" v="507" actId="207"/>
        <pc:sldMkLst>
          <pc:docMk/>
          <pc:sldMk cId="0" sldId="380"/>
        </pc:sldMkLst>
        <pc:spChg chg="mod">
          <ac:chgData name="Emmanuel Ndashimye" userId="56599aae-b189-4ca8-bcbb-3c9c682009e8" providerId="ADAL" clId="{BABC14EF-5098-4309-86FB-68688B2E260E}" dt="2024-02-14T07:52:20.032" v="507" actId="207"/>
          <ac:spMkLst>
            <pc:docMk/>
            <pc:sldMk cId="0" sldId="380"/>
            <ac:spMk id="34818" creationId="{FB583E75-FBDF-0FAA-0A1F-7C14F6DD726C}"/>
          </ac:spMkLst>
        </pc:spChg>
        <pc:spChg chg="mod">
          <ac:chgData name="Emmanuel Ndashimye" userId="56599aae-b189-4ca8-bcbb-3c9c682009e8" providerId="ADAL" clId="{BABC14EF-5098-4309-86FB-68688B2E260E}" dt="2024-02-14T07:52:08.422" v="505" actId="1076"/>
          <ac:spMkLst>
            <pc:docMk/>
            <pc:sldMk cId="0" sldId="380"/>
            <ac:spMk id="34819" creationId="{15C71102-64D7-F56F-8125-544DA2AA2A4A}"/>
          </ac:spMkLst>
        </pc:spChg>
        <pc:spChg chg="mod">
          <ac:chgData name="Emmanuel Ndashimye" userId="56599aae-b189-4ca8-bcbb-3c9c682009e8" providerId="ADAL" clId="{BABC14EF-5098-4309-86FB-68688B2E260E}" dt="2024-02-14T07:52:16.835" v="506" actId="207"/>
          <ac:spMkLst>
            <pc:docMk/>
            <pc:sldMk cId="0" sldId="380"/>
            <ac:spMk id="34826" creationId="{76BA3980-AEE8-310D-4A8A-4864CCE09C1F}"/>
          </ac:spMkLst>
        </pc:spChg>
      </pc:sldChg>
      <pc:sldChg chg="addSp delSp modSp add mod ord modTransition">
        <pc:chgData name="Emmanuel Ndashimye" userId="56599aae-b189-4ca8-bcbb-3c9c682009e8" providerId="ADAL" clId="{BABC14EF-5098-4309-86FB-68688B2E260E}" dt="2024-02-14T09:57:34.132" v="570" actId="478"/>
        <pc:sldMkLst>
          <pc:docMk/>
          <pc:sldMk cId="1815631204" sldId="381"/>
        </pc:sldMkLst>
        <pc:picChg chg="mod">
          <ac:chgData name="Emmanuel Ndashimye" userId="56599aae-b189-4ca8-bcbb-3c9c682009e8" providerId="ADAL" clId="{BABC14EF-5098-4309-86FB-68688B2E260E}" dt="2024-02-14T07:56:15.938" v="524" actId="14100"/>
          <ac:picMkLst>
            <pc:docMk/>
            <pc:sldMk cId="1815631204" sldId="381"/>
            <ac:picMk id="3" creationId="{7FB370E3-53E9-C5E9-CBA0-50E155BD43DE}"/>
          </ac:picMkLst>
        </pc:picChg>
        <pc:inkChg chg="add del">
          <ac:chgData name="Emmanuel Ndashimye" userId="56599aae-b189-4ca8-bcbb-3c9c682009e8" providerId="ADAL" clId="{BABC14EF-5098-4309-86FB-68688B2E260E}" dt="2024-02-14T09:57:34.132" v="570" actId="478"/>
          <ac:inkMkLst>
            <pc:docMk/>
            <pc:sldMk cId="1815631204" sldId="381"/>
            <ac:inkMk id="2" creationId="{9C79F971-F1EC-6188-1AFB-21E62C2DB094}"/>
          </ac:inkMkLst>
        </pc:inkChg>
      </pc:sldChg>
      <pc:sldChg chg="addSp delSp modSp new mod ord">
        <pc:chgData name="Emmanuel Ndashimye" userId="56599aae-b189-4ca8-bcbb-3c9c682009e8" providerId="ADAL" clId="{BABC14EF-5098-4309-86FB-68688B2E260E}" dt="2024-02-14T06:42:48.372" v="215"/>
        <pc:sldMkLst>
          <pc:docMk/>
          <pc:sldMk cId="1711720836" sldId="382"/>
        </pc:sldMkLst>
        <pc:spChg chg="add del mod">
          <ac:chgData name="Emmanuel Ndashimye" userId="56599aae-b189-4ca8-bcbb-3c9c682009e8" providerId="ADAL" clId="{BABC14EF-5098-4309-86FB-68688B2E260E}" dt="2024-02-14T06:32:13.640" v="166" actId="403"/>
          <ac:spMkLst>
            <pc:docMk/>
            <pc:sldMk cId="1711720836" sldId="382"/>
            <ac:spMk id="2" creationId="{E5312255-EF06-9380-9CF0-69246658DA4D}"/>
          </ac:spMkLst>
        </pc:spChg>
        <pc:spChg chg="add mod">
          <ac:chgData name="Emmanuel Ndashimye" userId="56599aae-b189-4ca8-bcbb-3c9c682009e8" providerId="ADAL" clId="{BABC14EF-5098-4309-86FB-68688B2E260E}" dt="2024-02-14T06:31:41.630" v="155"/>
          <ac:spMkLst>
            <pc:docMk/>
            <pc:sldMk cId="1711720836" sldId="382"/>
            <ac:spMk id="3" creationId="{4B0552B9-74FA-57AB-3742-C7984058A208}"/>
          </ac:spMkLst>
        </pc:spChg>
        <pc:spChg chg="add mod">
          <ac:chgData name="Emmanuel Ndashimye" userId="56599aae-b189-4ca8-bcbb-3c9c682009e8" providerId="ADAL" clId="{BABC14EF-5098-4309-86FB-68688B2E260E}" dt="2024-02-14T06:32:31.178" v="169" actId="20577"/>
          <ac:spMkLst>
            <pc:docMk/>
            <pc:sldMk cId="1711720836" sldId="382"/>
            <ac:spMk id="16386" creationId="{C7B3D767-C97A-4957-485D-18EF45C48AFD}"/>
          </ac:spMkLst>
        </pc:spChg>
      </pc:sldChg>
      <pc:sldChg chg="modSp new mod">
        <pc:chgData name="Emmanuel Ndashimye" userId="56599aae-b189-4ca8-bcbb-3c9c682009e8" providerId="ADAL" clId="{BABC14EF-5098-4309-86FB-68688B2E260E}" dt="2024-02-14T06:37:04.235" v="196" actId="20577"/>
        <pc:sldMkLst>
          <pc:docMk/>
          <pc:sldMk cId="1361534665" sldId="383"/>
        </pc:sldMkLst>
        <pc:spChg chg="mod">
          <ac:chgData name="Emmanuel Ndashimye" userId="56599aae-b189-4ca8-bcbb-3c9c682009e8" providerId="ADAL" clId="{BABC14EF-5098-4309-86FB-68688B2E260E}" dt="2024-02-14T06:37:04.235" v="196" actId="20577"/>
          <ac:spMkLst>
            <pc:docMk/>
            <pc:sldMk cId="1361534665" sldId="383"/>
            <ac:spMk id="2" creationId="{D0674E3C-46D5-42E1-1780-7828EDB997A5}"/>
          </ac:spMkLst>
        </pc:spChg>
      </pc:sldChg>
      <pc:sldChg chg="addSp modSp new mod ord">
        <pc:chgData name="Emmanuel Ndashimye" userId="56599aae-b189-4ca8-bcbb-3c9c682009e8" providerId="ADAL" clId="{BABC14EF-5098-4309-86FB-68688B2E260E}" dt="2024-02-14T07:56:02.228" v="521"/>
        <pc:sldMkLst>
          <pc:docMk/>
          <pc:sldMk cId="1113736721" sldId="384"/>
        </pc:sldMkLst>
        <pc:picChg chg="add mod">
          <ac:chgData name="Emmanuel Ndashimye" userId="56599aae-b189-4ca8-bcbb-3c9c682009e8" providerId="ADAL" clId="{BABC14EF-5098-4309-86FB-68688B2E260E}" dt="2024-02-14T06:51:01.398" v="259" actId="14100"/>
          <ac:picMkLst>
            <pc:docMk/>
            <pc:sldMk cId="1113736721" sldId="384"/>
            <ac:picMk id="4" creationId="{DAA20589-4EA8-787A-AE8F-DC07F7A67E35}"/>
          </ac:picMkLst>
        </pc:picChg>
      </pc:sldChg>
      <pc:sldChg chg="modSp new mod">
        <pc:chgData name="Emmanuel Ndashimye" userId="56599aae-b189-4ca8-bcbb-3c9c682009e8" providerId="ADAL" clId="{BABC14EF-5098-4309-86FB-68688B2E260E}" dt="2024-02-14T07:12:02.791" v="308" actId="1076"/>
        <pc:sldMkLst>
          <pc:docMk/>
          <pc:sldMk cId="303660114" sldId="385"/>
        </pc:sldMkLst>
        <pc:spChg chg="mod">
          <ac:chgData name="Emmanuel Ndashimye" userId="56599aae-b189-4ca8-bcbb-3c9c682009e8" providerId="ADAL" clId="{BABC14EF-5098-4309-86FB-68688B2E260E}" dt="2024-02-14T07:12:02.791" v="308" actId="1076"/>
          <ac:spMkLst>
            <pc:docMk/>
            <pc:sldMk cId="303660114" sldId="385"/>
            <ac:spMk id="2" creationId="{B4AC0757-3D9D-D818-6C9F-8A0505672934}"/>
          </ac:spMkLst>
        </pc:spChg>
      </pc:sldChg>
      <pc:sldChg chg="modSp add mod">
        <pc:chgData name="Emmanuel Ndashimye" userId="56599aae-b189-4ca8-bcbb-3c9c682009e8" providerId="ADAL" clId="{BABC14EF-5098-4309-86FB-68688B2E260E}" dt="2024-02-14T08:21:03.780" v="568" actId="20577"/>
        <pc:sldMkLst>
          <pc:docMk/>
          <pc:sldMk cId="386201821" sldId="386"/>
        </pc:sldMkLst>
        <pc:spChg chg="mod">
          <ac:chgData name="Emmanuel Ndashimye" userId="56599aae-b189-4ca8-bcbb-3c9c682009e8" providerId="ADAL" clId="{BABC14EF-5098-4309-86FB-68688B2E260E}" dt="2024-02-14T07:37:53.731" v="402"/>
          <ac:spMkLst>
            <pc:docMk/>
            <pc:sldMk cId="386201821" sldId="386"/>
            <ac:spMk id="2" creationId="{3FB578A9-4784-FF74-BF06-D95460A65A94}"/>
          </ac:spMkLst>
        </pc:spChg>
        <pc:spChg chg="mod">
          <ac:chgData name="Emmanuel Ndashimye" userId="56599aae-b189-4ca8-bcbb-3c9c682009e8" providerId="ADAL" clId="{BABC14EF-5098-4309-86FB-68688B2E260E}" dt="2024-02-14T08:21:03.780" v="568" actId="20577"/>
          <ac:spMkLst>
            <pc:docMk/>
            <pc:sldMk cId="386201821" sldId="386"/>
            <ac:spMk id="3" creationId="{342F3FA0-E9DE-F90E-062A-E067A9158FC7}"/>
          </ac:spMkLst>
        </pc:spChg>
      </pc:sldChg>
      <pc:sldChg chg="add ord">
        <pc:chgData name="Emmanuel Ndashimye" userId="56599aae-b189-4ca8-bcbb-3c9c682009e8" providerId="ADAL" clId="{BABC14EF-5098-4309-86FB-68688B2E260E}" dt="2024-02-14T07:39:02.670" v="412"/>
        <pc:sldMkLst>
          <pc:docMk/>
          <pc:sldMk cId="0" sldId="387"/>
        </pc:sldMkLst>
      </pc:sldChg>
      <pc:sldChg chg="add">
        <pc:chgData name="Emmanuel Ndashimye" userId="56599aae-b189-4ca8-bcbb-3c9c682009e8" providerId="ADAL" clId="{BABC14EF-5098-4309-86FB-68688B2E260E}" dt="2024-02-14T07:39:22.227" v="413"/>
        <pc:sldMkLst>
          <pc:docMk/>
          <pc:sldMk cId="0" sldId="388"/>
        </pc:sldMkLst>
      </pc:sldChg>
      <pc:sldChg chg="add">
        <pc:chgData name="Emmanuel Ndashimye" userId="56599aae-b189-4ca8-bcbb-3c9c682009e8" providerId="ADAL" clId="{BABC14EF-5098-4309-86FB-68688B2E260E}" dt="2024-02-14T07:39:37.062" v="414"/>
        <pc:sldMkLst>
          <pc:docMk/>
          <pc:sldMk cId="0" sldId="389"/>
        </pc:sldMkLst>
      </pc:sldChg>
      <pc:sldChg chg="add">
        <pc:chgData name="Emmanuel Ndashimye" userId="56599aae-b189-4ca8-bcbb-3c9c682009e8" providerId="ADAL" clId="{BABC14EF-5098-4309-86FB-68688B2E260E}" dt="2024-02-14T07:39:43.990" v="415"/>
        <pc:sldMkLst>
          <pc:docMk/>
          <pc:sldMk cId="0" sldId="390"/>
        </pc:sldMkLst>
      </pc:sldChg>
      <pc:sldChg chg="add">
        <pc:chgData name="Emmanuel Ndashimye" userId="56599aae-b189-4ca8-bcbb-3c9c682009e8" providerId="ADAL" clId="{BABC14EF-5098-4309-86FB-68688B2E260E}" dt="2024-02-14T07:40:17.594" v="416"/>
        <pc:sldMkLst>
          <pc:docMk/>
          <pc:sldMk cId="0" sldId="391"/>
        </pc:sldMkLst>
      </pc:sldChg>
      <pc:sldChg chg="new del ord">
        <pc:chgData name="Emmanuel Ndashimye" userId="56599aae-b189-4ca8-bcbb-3c9c682009e8" providerId="ADAL" clId="{BABC14EF-5098-4309-86FB-68688B2E260E}" dt="2024-02-18T18:02:24.217" v="592" actId="47"/>
        <pc:sldMkLst>
          <pc:docMk/>
          <pc:sldMk cId="4117061227" sldId="392"/>
        </pc:sldMkLst>
      </pc:sldChg>
      <pc:sldChg chg="new">
        <pc:chgData name="Emmanuel Ndashimye" userId="56599aae-b189-4ca8-bcbb-3c9c682009e8" providerId="ADAL" clId="{BABC14EF-5098-4309-86FB-68688B2E260E}" dt="2024-02-14T11:43:52.872" v="571" actId="680"/>
        <pc:sldMkLst>
          <pc:docMk/>
          <pc:sldMk cId="3372037382" sldId="393"/>
        </pc:sldMkLst>
      </pc:sldChg>
      <pc:sldChg chg="addSp delSp modSp new del mod modTransition modClrScheme chgLayout">
        <pc:chgData name="Emmanuel Ndashimye" userId="56599aae-b189-4ca8-bcbb-3c9c682009e8" providerId="ADAL" clId="{BABC14EF-5098-4309-86FB-68688B2E260E}" dt="2024-02-15T06:38:55.504" v="582" actId="680"/>
        <pc:sldMkLst>
          <pc:docMk/>
          <pc:sldMk cId="2321230125" sldId="394"/>
        </pc:sldMkLst>
        <pc:spChg chg="add mod">
          <ac:chgData name="Emmanuel Ndashimye" userId="56599aae-b189-4ca8-bcbb-3c9c682009e8" providerId="ADAL" clId="{BABC14EF-5098-4309-86FB-68688B2E260E}" dt="2024-02-15T06:38:48.702" v="576" actId="26606"/>
          <ac:spMkLst>
            <pc:docMk/>
            <pc:sldMk cId="2321230125" sldId="394"/>
            <ac:spMk id="8" creationId="{0D3B8076-A8CD-B063-9E66-7356D971E2B1}"/>
          </ac:spMkLst>
        </pc:spChg>
        <pc:spChg chg="add mod">
          <ac:chgData name="Emmanuel Ndashimye" userId="56599aae-b189-4ca8-bcbb-3c9c682009e8" providerId="ADAL" clId="{BABC14EF-5098-4309-86FB-68688B2E260E}" dt="2024-02-15T06:38:48.702" v="576" actId="26606"/>
          <ac:spMkLst>
            <pc:docMk/>
            <pc:sldMk cId="2321230125" sldId="394"/>
            <ac:spMk id="10" creationId="{4F7E0B82-9EE8-46FB-1D36-F8900D0535C9}"/>
          </ac:spMkLst>
        </pc:spChg>
        <pc:spChg chg="add del">
          <ac:chgData name="Emmanuel Ndashimye" userId="56599aae-b189-4ca8-bcbb-3c9c682009e8" providerId="ADAL" clId="{BABC14EF-5098-4309-86FB-68688B2E260E}" dt="2024-02-15T06:38:52.835" v="578" actId="26606"/>
          <ac:spMkLst>
            <pc:docMk/>
            <pc:sldMk cId="2321230125" sldId="394"/>
            <ac:spMk id="12" creationId="{1AB4B197-6979-9B7B-8952-6B96C93A04FB}"/>
          </ac:spMkLst>
        </pc:spChg>
        <pc:spChg chg="add del">
          <ac:chgData name="Emmanuel Ndashimye" userId="56599aae-b189-4ca8-bcbb-3c9c682009e8" providerId="ADAL" clId="{BABC14EF-5098-4309-86FB-68688B2E260E}" dt="2024-02-15T06:38:52.835" v="578" actId="26606"/>
          <ac:spMkLst>
            <pc:docMk/>
            <pc:sldMk cId="2321230125" sldId="394"/>
            <ac:spMk id="13" creationId="{98A30F73-AF7F-ACD8-1167-5905A5525667}"/>
          </ac:spMkLst>
        </pc:spChg>
        <pc:picChg chg="add del mod">
          <ac:chgData name="Emmanuel Ndashimye" userId="56599aae-b189-4ca8-bcbb-3c9c682009e8" providerId="ADAL" clId="{BABC14EF-5098-4309-86FB-68688B2E260E}" dt="2024-02-15T06:38:55.481" v="581" actId="22"/>
          <ac:picMkLst>
            <pc:docMk/>
            <pc:sldMk cId="2321230125" sldId="394"/>
            <ac:picMk id="3" creationId="{5475D609-D022-10A4-54AA-8F9DDBBB9242}"/>
          </ac:picMkLst>
        </pc:picChg>
      </pc:sldChg>
      <pc:sldChg chg="new del">
        <pc:chgData name="Emmanuel Ndashimye" userId="56599aae-b189-4ca8-bcbb-3c9c682009e8" providerId="ADAL" clId="{BABC14EF-5098-4309-86FB-68688B2E260E}" dt="2024-02-18T18:02:25.077" v="593" actId="47"/>
        <pc:sldMkLst>
          <pc:docMk/>
          <pc:sldMk cId="3042050794" sldId="394"/>
        </pc:sldMkLst>
      </pc:sldChg>
      <pc:sldChg chg="addSp modSp new mod ord">
        <pc:chgData name="Emmanuel Ndashimye" userId="56599aae-b189-4ca8-bcbb-3c9c682009e8" providerId="ADAL" clId="{BABC14EF-5098-4309-86FB-68688B2E260E}" dt="2024-02-19T08:03:03.958" v="597"/>
        <pc:sldMkLst>
          <pc:docMk/>
          <pc:sldMk cId="148613520" sldId="395"/>
        </pc:sldMkLst>
        <pc:picChg chg="add mod">
          <ac:chgData name="Emmanuel Ndashimye" userId="56599aae-b189-4ca8-bcbb-3c9c682009e8" providerId="ADAL" clId="{BABC14EF-5098-4309-86FB-68688B2E260E}" dt="2024-02-15T06:39:14.439" v="587" actId="14100"/>
          <ac:picMkLst>
            <pc:docMk/>
            <pc:sldMk cId="148613520" sldId="395"/>
            <ac:picMk id="3" creationId="{B0F1B869-D664-52E4-9A94-60C1BD177118}"/>
          </ac:picMkLst>
        </pc:picChg>
      </pc:sldChg>
      <pc:sldChg chg="addSp modSp new del mod">
        <pc:chgData name="Emmanuel Ndashimye" userId="56599aae-b189-4ca8-bcbb-3c9c682009e8" providerId="ADAL" clId="{BABC14EF-5098-4309-86FB-68688B2E260E}" dt="2024-02-19T07:54:00.834" v="595" actId="47"/>
        <pc:sldMkLst>
          <pc:docMk/>
          <pc:sldMk cId="3228622654" sldId="396"/>
        </pc:sldMkLst>
        <pc:picChg chg="add mod">
          <ac:chgData name="Emmanuel Ndashimye" userId="56599aae-b189-4ca8-bcbb-3c9c682009e8" providerId="ADAL" clId="{BABC14EF-5098-4309-86FB-68688B2E260E}" dt="2024-02-15T06:49:38.116" v="591" actId="14100"/>
          <ac:picMkLst>
            <pc:docMk/>
            <pc:sldMk cId="3228622654" sldId="396"/>
            <ac:picMk id="3" creationId="{B4F65EF9-2094-1DF8-24BD-6FAF55493569}"/>
          </ac:picMkLst>
        </pc:picChg>
        <pc:inkChg chg="add">
          <ac:chgData name="Emmanuel Ndashimye" userId="56599aae-b189-4ca8-bcbb-3c9c682009e8" providerId="ADAL" clId="{BABC14EF-5098-4309-86FB-68688B2E260E}" dt="2024-02-18T19:06:53.813" v="594"/>
          <ac:inkMkLst>
            <pc:docMk/>
            <pc:sldMk cId="3228622654" sldId="396"/>
            <ac:inkMk id="2" creationId="{A5783491-8B30-C20C-320C-6864873BDE05}"/>
          </ac:inkMkLst>
        </pc:inkChg>
      </pc:sldChg>
      <pc:sldMasterChg chg="delSldLayout">
        <pc:chgData name="Emmanuel Ndashimye" userId="56599aae-b189-4ca8-bcbb-3c9c682009e8" providerId="ADAL" clId="{BABC14EF-5098-4309-86FB-68688B2E260E}" dt="2024-02-14T06:27:06.831" v="82" actId="47"/>
        <pc:sldMasterMkLst>
          <pc:docMk/>
          <pc:sldMasterMk cId="0" sldId="2147483648"/>
        </pc:sldMasterMkLst>
        <pc:sldLayoutChg chg="del">
          <pc:chgData name="Emmanuel Ndashimye" userId="56599aae-b189-4ca8-bcbb-3c9c682009e8" providerId="ADAL" clId="{BABC14EF-5098-4309-86FB-68688B2E260E}" dt="2024-02-14T06:27:06.831" v="82" actId="47"/>
          <pc:sldLayoutMkLst>
            <pc:docMk/>
            <pc:sldMasterMk cId="0" sldId="2147483648"/>
            <pc:sldLayoutMk cId="3214917504" sldId="2147483666"/>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ax="5760" units="cm"/>
          <inkml:channel name="Y" type="integer" max="2400" units="cm"/>
          <inkml:channel name="T" type="integer" max="2.14748E9" units="dev"/>
        </inkml:traceFormat>
        <inkml:channelProperties>
          <inkml:channelProperty channel="X" name="resolution" value="200" units="1/cm"/>
          <inkml:channelProperty channel="Y" name="resolution" value="133.33333" units="1/cm"/>
          <inkml:channelProperty channel="T" name="resolution" value="1" units="1/dev"/>
        </inkml:channelProperties>
      </inkml:inkSource>
      <inkml:timestamp xml:id="ts0" timeString="2024-02-13T16:37:05.155"/>
    </inkml:context>
    <inkml:brush xml:id="br0">
      <inkml:brushProperty name="width" value="0.05292" units="cm"/>
      <inkml:brushProperty name="height" value="0.05292" units="cm"/>
    </inkml:brush>
  </inkml:definitions>
  <inkml:trace contextRef="#ctx0" brushRef="#br0">13489 11252 0,'0'31'562,"0"1"-546,-31-17 62</inkml:trace>
  <inkml:trace contextRef="#ctx0" brushRef="#br0" timeOffset="12711.81">15924 13235 0,'23'0'125,"1"24"-62,24-48 46,-24 24-93,-24-24-1,0-24 17,0 25-17,23 23 110,25 0-109,0 0 46,-1 71-46,-23 0 0,0-71-16,-24 24 31,0 0 78,-119 24-93,-24 23-1,95-71 1,25 24 0,-1-24-1,71-24 126,25 24-125,-1-71-1,24 23 1,-47 0-1,-24 25 1,-167 46 172,95 1-173,-23 0 1,47 0-1,72-48 173,47 24-172,48-71-1,-96 47 1,-70 24 124,-25 0-124,0 24 0,1-1 15,-25 1-15,49-48 296,23 1-234,-24 23-62,95-48 234,-47 24-235,47-23 126,-71-1-125,-23 48 249,-25 0-15,24 0-234,-47 0 0,47 0-1,24 24 282,0 0-250,0-1-31,0 1-1,0 0 1,-24-24 15,24 24 0,0 0-15,0-1 687,-24-23-531,24-23-141,-23 23-15,23-24 46,0-48 1,-24 49-48,24 46 470,0 96-470,0-95 1,0 0 15,47-24 219,-23 0-218,0 0-17,24 0 79,-1 0-32,-23-24-15,-24-23 94,0 23-125,0 0-1,0 0 1,0 0-1,0 1 95,-48 23 62,25-24-141,-25 0 47,24 24-62,-23 0 31,47-24 187,-24 24-218,48 0 374,-24 24-374,23 0 15,-23 0-15,24-24 46,0 47-46,0-47-1,-24 24-15,24 0 16,-1-24 62,-23-24 297,-23 24-344,-1-24-15,-48 0 31,1 24-31,47 0-1,24 48 376,0-24-376,0 23 1,0-23 0,24-24 515,0 24-500,0-24 79,-1 0-64,25 0-30,119-24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C5DAC206-5758-499B-BAF6-C18F01971033}" type="datetimeFigureOut">
              <a:rPr lang="en-US" smtClean="0"/>
              <a:t>2/19/2024</a:t>
            </a:fld>
            <a:endParaRPr 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B40B3114-51B9-4C68-818E-C1FF65191392}" type="slidenum">
              <a:rPr lang="en-US" smtClean="0"/>
              <a:t>‹#›</a:t>
            </a:fld>
            <a:endParaRPr lang="en-US"/>
          </a:p>
        </p:txBody>
      </p:sp>
    </p:spTree>
    <p:extLst>
      <p:ext uri="{BB962C8B-B14F-4D97-AF65-F5344CB8AC3E}">
        <p14:creationId xmlns:p14="http://schemas.microsoft.com/office/powerpoint/2010/main" val="383133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image" Target="../media/image26.png"/></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2123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4177AB2F-608F-102F-C9EF-377692699B38}"/>
              </a:ext>
            </a:extLst>
          </p:cNvPr>
          <p:cNvSpPr>
            <a:spLocks noGrp="1" noChangeArrowheads="1"/>
          </p:cNvSpPr>
          <p:nvPr>
            <p:ph type="body" idx="1"/>
          </p:nvPr>
        </p:nvSpPr>
        <p:spPr>
          <a:xfrm>
            <a:off x="944563" y="4873625"/>
            <a:ext cx="5197475" cy="4621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pPr>
            <a:r>
              <a:rPr lang="en-GB" altLang="en-US">
                <a:solidFill>
                  <a:srgbClr val="000000"/>
                </a:solidFill>
                <a:latin typeface="CG Times" charset="0"/>
              </a:rPr>
              <a:t>The ARM architecture provides a total of 37 registers, all of which are 32-bits long.  However these are arranged into several banks, with the accessible bank being governed by the current processor mode. We will see this in more detail in a couple of slides. In summary though, in each mode, the core can access:</a:t>
            </a:r>
          </a:p>
          <a:p>
            <a:pPr lvl="1">
              <a:spcAft>
                <a:spcPts val="1200"/>
              </a:spcAft>
            </a:pPr>
            <a:r>
              <a:rPr lang="en-GB" altLang="en-US">
                <a:solidFill>
                  <a:srgbClr val="000000"/>
                </a:solidFill>
                <a:latin typeface="CG Times" charset="0"/>
                <a:ea typeface="ＭＳ Ｐゴシック" panose="020B0600070205080204" pitchFamily="34" charset="-128"/>
              </a:rPr>
              <a:t>a particular set of 13 general purpose registers (r0 - r12). </a:t>
            </a:r>
          </a:p>
          <a:p>
            <a:pPr lvl="1">
              <a:spcAft>
                <a:spcPts val="1200"/>
              </a:spcAft>
            </a:pPr>
            <a:r>
              <a:rPr lang="en-GB" altLang="en-US">
                <a:solidFill>
                  <a:srgbClr val="000000"/>
                </a:solidFill>
                <a:latin typeface="CG Times" charset="0"/>
                <a:ea typeface="ＭＳ Ｐゴシック" panose="020B0600070205080204" pitchFamily="34" charset="-128"/>
              </a:rPr>
              <a:t>a particular r13 - which is typically used as a stack pointer. This will be a different r13 for each mode, so allowing each exception type to have its own stack.</a:t>
            </a:r>
          </a:p>
          <a:p>
            <a:pPr lvl="1">
              <a:spcAft>
                <a:spcPts val="1200"/>
              </a:spcAft>
            </a:pPr>
            <a:r>
              <a:rPr lang="en-GB" altLang="en-US">
                <a:solidFill>
                  <a:srgbClr val="000000"/>
                </a:solidFill>
                <a:latin typeface="CG Times" charset="0"/>
                <a:ea typeface="ＭＳ Ｐゴシック" panose="020B0600070205080204" pitchFamily="34" charset="-128"/>
              </a:rPr>
              <a:t>a particular r14 - which is used as a link (or return address) register. Again this will be a different r14 for each mode.</a:t>
            </a:r>
          </a:p>
          <a:p>
            <a:pPr lvl="1">
              <a:spcAft>
                <a:spcPts val="1200"/>
              </a:spcAft>
            </a:pPr>
            <a:r>
              <a:rPr lang="en-GB" altLang="en-US">
                <a:solidFill>
                  <a:srgbClr val="000000"/>
                </a:solidFill>
                <a:latin typeface="CG Times" charset="0"/>
                <a:ea typeface="ＭＳ Ｐゴシック" panose="020B0600070205080204" pitchFamily="34" charset="-128"/>
              </a:rPr>
              <a:t>r15 - whose only use is as the Program counter.</a:t>
            </a:r>
          </a:p>
          <a:p>
            <a:pPr>
              <a:spcAft>
                <a:spcPts val="1200"/>
              </a:spcAft>
            </a:pPr>
            <a:r>
              <a:rPr lang="en-GB" altLang="en-US">
                <a:solidFill>
                  <a:srgbClr val="000000"/>
                </a:solidFill>
                <a:latin typeface="CG Times" charset="0"/>
              </a:rPr>
              <a:t>The CPSR (Current Program Status Register) - this stores additional information about the state of the processor: </a:t>
            </a:r>
          </a:p>
          <a:p>
            <a:pPr>
              <a:spcAft>
                <a:spcPts val="1200"/>
              </a:spcAft>
            </a:pPr>
            <a:r>
              <a:rPr lang="en-GB" altLang="en-US">
                <a:solidFill>
                  <a:srgbClr val="000000"/>
                </a:solidFill>
                <a:latin typeface="CG Times" charset="0"/>
              </a:rPr>
              <a:t>And finally in privileged modes, a particular SPSR (Saved Program Status Register). This stores a copy of the previous CPSR value when an exception occurs. This combined with the link register allows exceptions to return without corrupting processor state.</a:t>
            </a:r>
          </a:p>
        </p:txBody>
      </p:sp>
      <p:sp>
        <p:nvSpPr>
          <p:cNvPr id="29699" name="AutoShape 4">
            <a:extLst>
              <a:ext uri="{FF2B5EF4-FFF2-40B4-BE49-F238E27FC236}">
                <a16:creationId xmlns:a16="http://schemas.microsoft.com/office/drawing/2014/main" id="{79C51FAD-45D9-8467-C89C-B6FF8B74161A}"/>
              </a:ext>
            </a:extLst>
          </p:cNvPr>
          <p:cNvSpPr>
            <a:spLocks noGrp="1" noRot="1" noChangeAspect="1" noChangeArrowheads="1" noTextEdit="1"/>
          </p:cNvSpPr>
          <p:nvPr>
            <p:ph type="sldImg"/>
          </p:nvPr>
        </p:nvSpPr>
        <p:spPr>
          <a:xfrm>
            <a:off x="1211263" y="941388"/>
            <a:ext cx="4649787" cy="3594100"/>
          </a:xfr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a:extLst>
              <a:ext uri="{FF2B5EF4-FFF2-40B4-BE49-F238E27FC236}">
                <a16:creationId xmlns:a16="http://schemas.microsoft.com/office/drawing/2014/main" id="{21A1E8AD-AA90-2CAA-565F-857626743DB4}"/>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5347F809-2852-1E92-12E4-FE3EFCAD62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This slide shows the registers visible in each mode - basically in a more static fashion than the previous animated slide that is more useful for reference.</a:t>
            </a:r>
          </a:p>
          <a:p>
            <a:endParaRPr lang="en-US" altLang="en-US">
              <a:latin typeface="Times New Roman" panose="02020603050405020304" pitchFamily="18" charset="0"/>
            </a:endParaRPr>
          </a:p>
          <a:p>
            <a:r>
              <a:rPr lang="en-US" altLang="en-US">
                <a:latin typeface="Times New Roman" panose="02020603050405020304" pitchFamily="18" charset="0"/>
              </a:rPr>
              <a:t>The main point to state here is the splitting of the registers in Thumb state into Low and High registers.</a:t>
            </a:r>
          </a:p>
          <a:p>
            <a:endParaRPr lang="en-US" altLang="en-US">
              <a:latin typeface="Times New Roman" panose="02020603050405020304" pitchFamily="18" charset="0"/>
            </a:endParaRPr>
          </a:p>
          <a:p>
            <a:r>
              <a:rPr lang="en-US" altLang="en-US">
                <a:latin typeface="Times New Roman" panose="02020603050405020304" pitchFamily="18" charset="0"/>
              </a:rPr>
              <a:t>ARM register banking is the minimum necessary for fast handling of overlapping exceptions of different types (e.g. ABORT during SWI during IRQ).  For nested exceptions of the same type (e.g. re-entrant interrupts) some additional pushing of registers to the stack is required.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a:extLst>
              <a:ext uri="{FF2B5EF4-FFF2-40B4-BE49-F238E27FC236}">
                <a16:creationId xmlns:a16="http://schemas.microsoft.com/office/drawing/2014/main" id="{9C41EE22-9B82-5363-99E8-805D1D76C800}"/>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1E1C6BC4-8076-E995-F21D-C6E6B8362D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solidFill>
                  <a:srgbClr val="000000"/>
                </a:solidFill>
                <a:latin typeface="Times New Roman" panose="02020603050405020304" pitchFamily="18" charset="0"/>
              </a:rPr>
              <a:t>Green psr bits are only in certain versions of the ARM architecture</a:t>
            </a:r>
          </a:p>
          <a:p>
            <a:pPr>
              <a:lnSpc>
                <a:spcPct val="90000"/>
              </a:lnSpc>
            </a:pPr>
            <a:r>
              <a:rPr lang="en-US" altLang="en-US">
                <a:solidFill>
                  <a:srgbClr val="000000"/>
                </a:solidFill>
                <a:latin typeface="Times New Roman" panose="02020603050405020304" pitchFamily="18" charset="0"/>
              </a:rPr>
              <a:t>ALU status flags (set if "S" bit set, implied in Thumb state).</a:t>
            </a:r>
            <a:endParaRPr lang="en-US" altLang="en-US">
              <a:latin typeface="Times New Roman" panose="02020603050405020304" pitchFamily="18" charset="0"/>
            </a:endParaRPr>
          </a:p>
          <a:p>
            <a:r>
              <a:rPr lang="en-US" altLang="en-US">
                <a:latin typeface="Times New Roman" panose="02020603050405020304" pitchFamily="18" charset="0"/>
              </a:rPr>
              <a:t>Sticky overflow flag (Q flag) is set either when </a:t>
            </a:r>
          </a:p>
          <a:p>
            <a:pPr lvl="1"/>
            <a:r>
              <a:rPr lang="en-US" altLang="en-US">
                <a:latin typeface="Times New Roman" panose="02020603050405020304" pitchFamily="18" charset="0"/>
                <a:ea typeface="ＭＳ Ｐゴシック" panose="020B0600070205080204" pitchFamily="34" charset="-128"/>
              </a:rPr>
              <a:t>saturation occurs during QADD, QDADD, QSUB or QDSUB, or </a:t>
            </a:r>
          </a:p>
          <a:p>
            <a:pPr lvl="1"/>
            <a:r>
              <a:rPr lang="en-US" altLang="en-US">
                <a:latin typeface="Times New Roman" panose="02020603050405020304" pitchFamily="18" charset="0"/>
                <a:ea typeface="ＭＳ Ｐゴシック" panose="020B0600070205080204" pitchFamily="34" charset="-128"/>
              </a:rPr>
              <a:t>the result of SMLAxy or SMLAWx overflows 32-bits</a:t>
            </a:r>
          </a:p>
          <a:p>
            <a:r>
              <a:rPr lang="en-US" altLang="en-US">
                <a:latin typeface="Times New Roman" panose="02020603050405020304" pitchFamily="18" charset="0"/>
              </a:rPr>
              <a:t>Once flag has been set can not be modified by one of the above instructions and must write to CPSR using MSR instruction to cleared</a:t>
            </a:r>
          </a:p>
          <a:p>
            <a:r>
              <a:rPr lang="en-US" altLang="en-US">
                <a:latin typeface="Times New Roman" panose="02020603050405020304" pitchFamily="18" charset="0"/>
              </a:rPr>
              <a:t>PSRs split into four 8-bit fields that can be individually written: </a:t>
            </a:r>
          </a:p>
          <a:p>
            <a:r>
              <a:rPr lang="en-US" altLang="en-US">
                <a:latin typeface="Times New Roman" panose="02020603050405020304" pitchFamily="18" charset="0"/>
              </a:rPr>
              <a:t>Control	(c)	bits 0-7    </a:t>
            </a:r>
          </a:p>
          <a:p>
            <a:r>
              <a:rPr lang="en-US" altLang="en-US">
                <a:latin typeface="Times New Roman" panose="02020603050405020304" pitchFamily="18" charset="0"/>
              </a:rPr>
              <a:t>Extension	(x)	bits 8-15	Reserved for future use</a:t>
            </a:r>
          </a:p>
          <a:p>
            <a:r>
              <a:rPr lang="en-US" altLang="en-US">
                <a:latin typeface="Times New Roman" panose="02020603050405020304" pitchFamily="18" charset="0"/>
              </a:rPr>
              <a:t>Status	(s)	bits 16-23	Reserved for future use</a:t>
            </a:r>
          </a:p>
          <a:p>
            <a:r>
              <a:rPr lang="en-US" altLang="en-US">
                <a:latin typeface="Times New Roman" panose="02020603050405020304" pitchFamily="18" charset="0"/>
              </a:rPr>
              <a:t>Flags	(f)	bits 24-31</a:t>
            </a:r>
          </a:p>
          <a:p>
            <a:r>
              <a:rPr lang="en-US" altLang="en-US">
                <a:latin typeface="Times New Roman" panose="02020603050405020304" pitchFamily="18" charset="0"/>
              </a:rPr>
              <a:t>Bits that are reserved for future use should not be modified by current software. Typically, a read-modify-write strategy should be used to update the value of a status register to ensure future compatibility. Note that the T/J bits in the CPSR should never be changed directly by writing to the PSR (use the BX/BXJ instruction to change state instead).</a:t>
            </a:r>
          </a:p>
          <a:p>
            <a:r>
              <a:rPr lang="en-US" altLang="en-US">
                <a:latin typeface="Times New Roman" panose="02020603050405020304" pitchFamily="18" charset="0"/>
              </a:rPr>
              <a:t>However, in cases where the processor state is known in advance (e.g. on reset, following an interrupt, or some other exception), an immediate value may be written directly into the status registers, to change only specific bits (e.g. to change mode).</a:t>
            </a:r>
          </a:p>
          <a:p>
            <a:r>
              <a:rPr lang="en-US" altLang="en-US">
                <a:latin typeface="Times New Roman" panose="02020603050405020304" pitchFamily="18" charset="0"/>
              </a:rPr>
              <a:t>New ARM V6 bits now shown.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AutoShape 2">
            <a:extLst>
              <a:ext uri="{FF2B5EF4-FFF2-40B4-BE49-F238E27FC236}">
                <a16:creationId xmlns:a16="http://schemas.microsoft.com/office/drawing/2014/main" id="{63CD0AE7-8E26-6D0D-B2CC-17B8F9E70F11}"/>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C9FB96DC-F796-7013-E813-AA8D55683A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ARM is designed to efficiently access memory using a single memory access cycle.  So word accesses must be on a word address boundary, halfword accesses must be on a halfword address boundary.  This includes instruction fetches.</a:t>
            </a:r>
          </a:p>
          <a:p>
            <a:r>
              <a:rPr lang="en-US" altLang="en-US">
                <a:latin typeface="Times New Roman" panose="02020603050405020304" pitchFamily="18" charset="0"/>
              </a:rPr>
              <a:t>Point out that strictly, the bottom bits of the PC simply do not exist within the ARM core - hence they are ‘undefined’.  Memory system must ignore these for instruction fetches.</a:t>
            </a:r>
          </a:p>
          <a:p>
            <a:r>
              <a:rPr lang="en-US" altLang="en-US">
                <a:latin typeface="Times New Roman" panose="02020603050405020304" pitchFamily="18" charset="0"/>
              </a:rPr>
              <a:t>In Jazelle state, the processor doesn’t perform 8-bit fetches from memory.  Instead it does aligned 32-bit fetches (4-byte prefetching) which is more efficient.  Note we don’t mention the PC in Jazelle state because the ‘Jazelle PC’ is actually stored in r14 - this is technical detail that is not relevant as it is completely hidden by the Jazelle support code.</a:t>
            </a:r>
          </a:p>
          <a:p>
            <a:endParaRPr lang="en-US" altLang="en-US">
              <a:latin typeface="Times New Roman" panose="02020603050405020304" pitchFamily="18" charset="0"/>
            </a:endParaRPr>
          </a:p>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4B9DC099-1D3B-52EC-F094-09A41098DDF5}"/>
              </a:ext>
            </a:extLst>
          </p:cNvPr>
          <p:cNvSpPr>
            <a:spLocks noGrp="1" noRot="1" noChangeAspect="1" noChangeArrowheads="1" noTextEdit="1"/>
          </p:cNvSpPr>
          <p:nvPr>
            <p:ph type="sldImg"/>
          </p:nvPr>
        </p:nvSpPr>
        <p:spPr>
          <a:solidFill>
            <a:srgbClr val="FFFFFF"/>
          </a:solidFill>
          <a:ln/>
        </p:spPr>
      </p:sp>
      <p:sp>
        <p:nvSpPr>
          <p:cNvPr id="35843" name="Rectangle 3">
            <a:extLst>
              <a:ext uri="{FF2B5EF4-FFF2-40B4-BE49-F238E27FC236}">
                <a16:creationId xmlns:a16="http://schemas.microsoft.com/office/drawing/2014/main" id="{8827F390-98B9-993C-5CB5-C770801E67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Exception handling on the ARM is controlled through the use of an area of memory called the vector table. This lives (normally) at the bottom of the memory map from 0x0 to 0x1c. Within this table one word is allocated to each of the various exception types.</a:t>
            </a:r>
          </a:p>
          <a:p>
            <a:r>
              <a:rPr lang="en-US" altLang="en-US">
                <a:latin typeface="Times New Roman" panose="02020603050405020304" pitchFamily="18" charset="0"/>
              </a:rPr>
              <a:t>This word will contain some form of ARM instruction that should perform a branch. It does </a:t>
            </a:r>
            <a:r>
              <a:rPr lang="en-US" altLang="en-US" b="1">
                <a:latin typeface="Times New Roman" panose="02020603050405020304" pitchFamily="18" charset="0"/>
              </a:rPr>
              <a:t>not</a:t>
            </a:r>
            <a:r>
              <a:rPr lang="en-US" altLang="en-US">
                <a:latin typeface="Times New Roman" panose="02020603050405020304" pitchFamily="18" charset="0"/>
              </a:rPr>
              <a:t> contain an address.</a:t>
            </a:r>
          </a:p>
          <a:p>
            <a:r>
              <a:rPr lang="en-US" altLang="en-US">
                <a:latin typeface="Times New Roman" panose="02020603050405020304" pitchFamily="18" charset="0"/>
              </a:rPr>
              <a:t>Reset - executed on power on</a:t>
            </a:r>
          </a:p>
          <a:p>
            <a:r>
              <a:rPr lang="en-US" altLang="en-US">
                <a:latin typeface="Times New Roman" panose="02020603050405020304" pitchFamily="18" charset="0"/>
              </a:rPr>
              <a:t>Undef - when an invalid instruction reaches the execute stage of the pipeline</a:t>
            </a:r>
          </a:p>
          <a:p>
            <a:r>
              <a:rPr lang="en-US" altLang="en-US">
                <a:latin typeface="Times New Roman" panose="02020603050405020304" pitchFamily="18" charset="0"/>
              </a:rPr>
              <a:t>SWI - when a software interrupt instruction is executed</a:t>
            </a:r>
          </a:p>
          <a:p>
            <a:r>
              <a:rPr lang="en-US" altLang="en-US">
                <a:latin typeface="Times New Roman" panose="02020603050405020304" pitchFamily="18" charset="0"/>
              </a:rPr>
              <a:t>Prefetch - when an instruction is fetched from memory that is invalid for some reason, if it reaches the execute stage then this exception is taken</a:t>
            </a:r>
          </a:p>
          <a:p>
            <a:r>
              <a:rPr lang="en-US" altLang="en-US">
                <a:latin typeface="Times New Roman" panose="02020603050405020304" pitchFamily="18" charset="0"/>
              </a:rPr>
              <a:t>Data - if a load/store instruction tries to access an invalid memory location, then this exception is taken</a:t>
            </a:r>
          </a:p>
          <a:p>
            <a:r>
              <a:rPr lang="en-US" altLang="en-US">
                <a:latin typeface="Times New Roman" panose="02020603050405020304" pitchFamily="18" charset="0"/>
              </a:rPr>
              <a:t>IRQ - normal interrupt</a:t>
            </a:r>
          </a:p>
          <a:p>
            <a:r>
              <a:rPr lang="en-US" altLang="en-US">
                <a:latin typeface="Times New Roman" panose="02020603050405020304" pitchFamily="18" charset="0"/>
              </a:rPr>
              <a:t>FIQ - fast interrupt</a:t>
            </a:r>
          </a:p>
          <a:p>
            <a:r>
              <a:rPr lang="en-US" altLang="en-US">
                <a:latin typeface="Times New Roman" panose="02020603050405020304" pitchFamily="18" charset="0"/>
              </a:rPr>
              <a:t>When one of these exceptions is taken, the ARM goes through a low-overhead sequence of actions in order to invoke the appropriate exception handler.  The current instruction is always allowed to complete (except in case of Reset).</a:t>
            </a:r>
          </a:p>
          <a:p>
            <a:r>
              <a:rPr lang="en-US" altLang="en-US">
                <a:latin typeface="Times New Roman" panose="02020603050405020304" pitchFamily="18" charset="0"/>
              </a:rPr>
              <a:t>IRQ is disabled on entry to all exceptions; FIQ is also disabled on entry to Reset and FIQ.</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a:extLst>
              <a:ext uri="{FF2B5EF4-FFF2-40B4-BE49-F238E27FC236}">
                <a16:creationId xmlns:a16="http://schemas.microsoft.com/office/drawing/2014/main" id="{DA4DBF20-F055-069A-A4EC-634D0D7AE763}"/>
              </a:ext>
            </a:extLst>
          </p:cNvPr>
          <p:cNvSpPr>
            <a:spLocks noGrp="1" noChangeArrowheads="1"/>
          </p:cNvSpPr>
          <p:nvPr>
            <p:ph type="body" idx="1"/>
          </p:nvPr>
        </p:nvSpPr>
        <p:spPr>
          <a:xfrm>
            <a:off x="946150" y="4856163"/>
            <a:ext cx="5194300"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Times New Roman" panose="02020603050405020304" pitchFamily="18" charset="0"/>
              </a:rPr>
              <a:t>Introduction to ARM</a:t>
            </a:r>
            <a:endParaRPr lang="en-US" altLang="en-US">
              <a:latin typeface="Times New Roman" panose="02020603050405020304" pitchFamily="18" charset="0"/>
            </a:endParaRPr>
          </a:p>
          <a:p>
            <a:pPr lvl="1"/>
            <a:r>
              <a:rPr lang="en-US" altLang="en-US">
                <a:latin typeface="Times New Roman" panose="02020603050405020304" pitchFamily="18" charset="0"/>
                <a:ea typeface="ＭＳ Ｐゴシック" panose="020B0600070205080204" pitchFamily="34" charset="-128"/>
              </a:rPr>
              <a:t>Background to who ARM Ltd are, what we do, and how our business model works.</a:t>
            </a:r>
          </a:p>
          <a:p>
            <a:r>
              <a:rPr lang="en-US" altLang="en-US" b="1">
                <a:latin typeface="Times New Roman" panose="02020603050405020304" pitchFamily="18" charset="0"/>
              </a:rPr>
              <a:t>Programmers Model</a:t>
            </a:r>
            <a:endParaRPr lang="en-US" altLang="en-US">
              <a:latin typeface="Times New Roman" panose="02020603050405020304" pitchFamily="18" charset="0"/>
            </a:endParaRPr>
          </a:p>
          <a:p>
            <a:pPr lvl="1"/>
            <a:r>
              <a:rPr lang="en-US" altLang="en-US">
                <a:latin typeface="Times New Roman" panose="02020603050405020304" pitchFamily="18" charset="0"/>
                <a:ea typeface="ＭＳ Ｐゴシック" panose="020B0600070205080204" pitchFamily="34" charset="-128"/>
              </a:rPr>
              <a:t>The structure of the ARM architecture</a:t>
            </a:r>
          </a:p>
          <a:p>
            <a:pPr lvl="1"/>
            <a:r>
              <a:rPr lang="en-US" altLang="en-US">
                <a:latin typeface="Times New Roman" panose="02020603050405020304" pitchFamily="18" charset="0"/>
                <a:ea typeface="ＭＳ Ｐゴシック" panose="020B0600070205080204" pitchFamily="34" charset="-128"/>
              </a:rPr>
              <a:t>How it has developed</a:t>
            </a:r>
          </a:p>
          <a:p>
            <a:pPr lvl="1"/>
            <a:r>
              <a:rPr lang="en-US" altLang="en-US">
                <a:latin typeface="Times New Roman" panose="02020603050405020304" pitchFamily="18" charset="0"/>
                <a:ea typeface="ＭＳ Ｐゴシック" panose="020B0600070205080204" pitchFamily="34" charset="-128"/>
              </a:rPr>
              <a:t>Register set, modes and exceptions</a:t>
            </a:r>
          </a:p>
          <a:p>
            <a:pPr lvl="1"/>
            <a:r>
              <a:rPr lang="en-US" altLang="en-US">
                <a:latin typeface="Times New Roman" panose="02020603050405020304" pitchFamily="18" charset="0"/>
                <a:ea typeface="ＭＳ Ｐゴシック" panose="020B0600070205080204" pitchFamily="34" charset="-128"/>
              </a:rPr>
              <a:t>The endian issue</a:t>
            </a:r>
          </a:p>
          <a:p>
            <a:r>
              <a:rPr lang="en-US" altLang="en-US" b="1">
                <a:latin typeface="Times New Roman" panose="02020603050405020304" pitchFamily="18" charset="0"/>
              </a:rPr>
              <a:t>Instruction Sets</a:t>
            </a:r>
            <a:endParaRPr lang="en-US" altLang="en-US">
              <a:latin typeface="Times New Roman" panose="02020603050405020304" pitchFamily="18" charset="0"/>
            </a:endParaRPr>
          </a:p>
          <a:p>
            <a:pPr lvl="1"/>
            <a:r>
              <a:rPr lang="en-US" altLang="en-US">
                <a:latin typeface="Times New Roman" panose="02020603050405020304" pitchFamily="18" charset="0"/>
                <a:ea typeface="ＭＳ Ｐゴシック" panose="020B0600070205080204" pitchFamily="34" charset="-128"/>
              </a:rPr>
              <a:t>Overview of the features of the ARM instruction set</a:t>
            </a:r>
          </a:p>
          <a:p>
            <a:pPr lvl="1"/>
            <a:r>
              <a:rPr lang="en-US" altLang="en-US">
                <a:latin typeface="Times New Roman" panose="02020603050405020304" pitchFamily="18" charset="0"/>
                <a:ea typeface="ＭＳ Ｐゴシック" panose="020B0600070205080204" pitchFamily="34" charset="-128"/>
              </a:rPr>
              <a:t>The coprocessor mechanism</a:t>
            </a:r>
          </a:p>
          <a:p>
            <a:pPr lvl="1"/>
            <a:r>
              <a:rPr lang="en-US" altLang="en-US">
                <a:latin typeface="Times New Roman" panose="02020603050405020304" pitchFamily="18" charset="0"/>
                <a:ea typeface="ＭＳ Ｐゴシック" panose="020B0600070205080204" pitchFamily="34" charset="-128"/>
              </a:rPr>
              <a:t>Overview of Thumb - Why it was designed and the benefits it gives.</a:t>
            </a:r>
          </a:p>
          <a:p>
            <a:r>
              <a:rPr lang="en-US" altLang="en-US" b="1">
                <a:latin typeface="Times New Roman" panose="02020603050405020304" pitchFamily="18" charset="0"/>
              </a:rPr>
              <a:t>System Design</a:t>
            </a:r>
            <a:endParaRPr lang="en-US" altLang="en-US">
              <a:latin typeface="Times New Roman" panose="02020603050405020304" pitchFamily="18" charset="0"/>
            </a:endParaRPr>
          </a:p>
          <a:p>
            <a:pPr lvl="1"/>
            <a:r>
              <a:rPr lang="en-US" altLang="en-US">
                <a:latin typeface="Times New Roman" panose="02020603050405020304" pitchFamily="18" charset="0"/>
                <a:ea typeface="ＭＳ Ｐゴシック" panose="020B0600070205080204" pitchFamily="34" charset="-128"/>
              </a:rPr>
              <a:t>Overview of some of the hardware and software technologies that ARM has to support the design in of the ARM core into real products.</a:t>
            </a:r>
          </a:p>
          <a:p>
            <a:pPr lvl="1"/>
            <a:r>
              <a:rPr lang="en-US" altLang="en-US">
                <a:latin typeface="Times New Roman" panose="02020603050405020304" pitchFamily="18" charset="0"/>
                <a:ea typeface="ＭＳ Ｐゴシック" panose="020B0600070205080204" pitchFamily="34" charset="-128"/>
              </a:rPr>
              <a:t>Also looks at some of the issues involved with memory maps in ARM based systems.</a:t>
            </a:r>
          </a:p>
          <a:p>
            <a:pPr lvl="1"/>
            <a:endParaRPr lang="en-US" altLang="en-US">
              <a:latin typeface="Times New Roman" panose="02020603050405020304" pitchFamily="18" charset="0"/>
              <a:ea typeface="ＭＳ Ｐゴシック" panose="020B0600070205080204" pitchFamily="34" charset="-128"/>
            </a:endParaRPr>
          </a:p>
        </p:txBody>
      </p:sp>
      <p:sp>
        <p:nvSpPr>
          <p:cNvPr id="9219" name="AutoShape 1030">
            <a:extLst>
              <a:ext uri="{FF2B5EF4-FFF2-40B4-BE49-F238E27FC236}">
                <a16:creationId xmlns:a16="http://schemas.microsoft.com/office/drawing/2014/main" id="{A51585CE-D662-9A32-525E-8945528853FB}"/>
              </a:ext>
            </a:extLst>
          </p:cNvPr>
          <p:cNvSpPr>
            <a:spLocks noGrp="1" noRot="1" noChangeAspect="1" noChangeArrowheads="1" noTextEdit="1"/>
          </p:cNvSpPr>
          <p:nvPr>
            <p:ph type="sldImg"/>
          </p:nvPr>
        </p:nvSpPr>
        <p:spPr>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20FA552C-3187-71E4-44E9-CB820D9E4E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The ARM processor core originates within a British computer company called Acorn. In the mid-1980s they were looking for replacement for the 6502 processor used in their BBC computer range, which were widely used in UK schools. None of the 16-bit architectures becoming available at that time met their requirements, so they designed their own 32-bit processor.</a:t>
            </a:r>
          </a:p>
          <a:p>
            <a:r>
              <a:rPr lang="en-US" altLang="en-US">
                <a:latin typeface="Times New Roman" panose="02020603050405020304" pitchFamily="18" charset="0"/>
              </a:rPr>
              <a:t>Other companies became interested in this processor, including Apple who were looking for a processor for their PDA project (which became the Newton). After much discussion this led to Acorn’s processor design team splitting off from Acorn at the end of 1990 to become Advanced RISC Machines Ltd, now just ARM Ltd.</a:t>
            </a:r>
          </a:p>
          <a:p>
            <a:r>
              <a:rPr lang="en-US" altLang="en-US">
                <a:latin typeface="Times New Roman" panose="02020603050405020304" pitchFamily="18" charset="0"/>
              </a:rPr>
              <a:t>Thus ARM Ltd now designs the ARM family of RISC processor cores, together with a range of other supporting technologies.</a:t>
            </a:r>
          </a:p>
          <a:p>
            <a:r>
              <a:rPr lang="en-US" altLang="en-US">
                <a:latin typeface="Times New Roman" panose="02020603050405020304" pitchFamily="18" charset="0"/>
              </a:rPr>
              <a:t>One important point about ARM is that it does not fabricate silicon itself, but instead just produces the design - we are an Intellectual Property (or IP) company. Instead silicon is produced by companies who license the ARM processor design.</a:t>
            </a:r>
          </a:p>
        </p:txBody>
      </p:sp>
      <p:sp>
        <p:nvSpPr>
          <p:cNvPr id="11267" name="AutoShape 4">
            <a:extLst>
              <a:ext uri="{FF2B5EF4-FFF2-40B4-BE49-F238E27FC236}">
                <a16:creationId xmlns:a16="http://schemas.microsoft.com/office/drawing/2014/main" id="{4C8ED8DF-2454-D56C-11CB-027377593371}"/>
              </a:ext>
            </a:extLst>
          </p:cNvPr>
          <p:cNvSpPr>
            <a:spLocks noGrp="1" noRot="1" noChangeAspect="1" noChangeArrowheads="1" noTextEdit="1"/>
          </p:cNvSpPr>
          <p:nvPr>
            <p:ph type="sldImg"/>
          </p:nvPr>
        </p:nvSpPr>
        <p:spPr>
          <a:xfrm>
            <a:off x="1217613" y="949325"/>
            <a:ext cx="4633912" cy="3579813"/>
          </a:xfrm>
          <a:ln w="12700">
            <a:solidFill>
              <a:schemeClr val="tx1"/>
            </a:solid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SIMD: Single Instruction with Multiple Data</a:t>
            </a:r>
          </a:p>
          <a:p>
            <a:r>
              <a:rPr lang="en-US" dirty="0"/>
              <a:t>Neon: Instructions based on graphics</a:t>
            </a:r>
          </a:p>
        </p:txBody>
      </p:sp>
      <p:sp>
        <p:nvSpPr>
          <p:cNvPr id="4" name="Slide Number Placeholder 3"/>
          <p:cNvSpPr>
            <a:spLocks noGrp="1"/>
          </p:cNvSpPr>
          <p:nvPr>
            <p:ph type="sldNum" sz="quarter" idx="5"/>
          </p:nvPr>
        </p:nvSpPr>
        <p:spPr/>
        <p:txBody>
          <a:bodyPr/>
          <a:lstStyle/>
          <a:p>
            <a:fld id="{B40B3114-51B9-4C68-818E-C1FF65191392}" type="slidenum">
              <a:rPr lang="en-US" smtClean="0"/>
              <a:t>13</a:t>
            </a:fld>
            <a:endParaRPr lang="en-US"/>
          </a:p>
        </p:txBody>
      </p:sp>
    </p:spTree>
    <p:extLst>
      <p:ext uri="{BB962C8B-B14F-4D97-AF65-F5344CB8AC3E}">
        <p14:creationId xmlns:p14="http://schemas.microsoft.com/office/powerpoint/2010/main" val="4050196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a:extLst>
              <a:ext uri="{FF2B5EF4-FFF2-40B4-BE49-F238E27FC236}">
                <a16:creationId xmlns:a16="http://schemas.microsoft.com/office/drawing/2014/main" id="{2F7FFCBD-E308-6A58-AD9E-63DE0B9F9286}"/>
              </a:ext>
            </a:extLst>
          </p:cNvPr>
          <p:cNvSpPr>
            <a:spLocks noGrp="1" noRot="1" noChangeAspect="1" noChangeArrowheads="1" noTextEdit="1"/>
          </p:cNvSpPr>
          <p:nvPr>
            <p:ph type="sldImg"/>
          </p:nvPr>
        </p:nvSpPr>
        <p:spPr>
          <a:ln/>
        </p:spPr>
      </p:sp>
      <p:graphicFrame>
        <p:nvGraphicFramePr>
          <p:cNvPr id="15363" name="Object 2">
            <a:extLst>
              <a:ext uri="{FF2B5EF4-FFF2-40B4-BE49-F238E27FC236}">
                <a16:creationId xmlns:a16="http://schemas.microsoft.com/office/drawing/2014/main" id="{0A7E5481-BAF6-F732-0A04-D63996E28448}"/>
              </a:ext>
            </a:extLst>
          </p:cNvPr>
          <p:cNvGraphicFramePr>
            <a:graphicFrameLocks noGrp="1" noChangeAspect="1"/>
          </p:cNvGraphicFramePr>
          <p:nvPr>
            <p:ph type="body" idx="1"/>
          </p:nvPr>
        </p:nvGraphicFramePr>
        <p:xfrm>
          <a:off x="942975" y="5578475"/>
          <a:ext cx="5199063" cy="3208338"/>
        </p:xfrm>
        <a:graphic>
          <a:graphicData uri="http://schemas.openxmlformats.org/presentationml/2006/ole">
            <mc:AlternateContent xmlns:mc="http://schemas.openxmlformats.org/markup-compatibility/2006">
              <mc:Choice xmlns:v="urn:schemas-microsoft-com:vml" Requires="v">
                <p:oleObj name="Photo Editor Photo" r:id="rId3" imgW="9276190" imgH="5723810" progId="MSPhotoEd.3">
                  <p:embed/>
                </p:oleObj>
              </mc:Choice>
              <mc:Fallback>
                <p:oleObj name="Photo Editor Photo" r:id="rId3" imgW="9276190" imgH="5723810" progId="MSPhotoEd.3">
                  <p:embed/>
                  <p:pic>
                    <p:nvPicPr>
                      <p:cNvPr id="15363" name="Object 2">
                        <a:extLst>
                          <a:ext uri="{FF2B5EF4-FFF2-40B4-BE49-F238E27FC236}">
                            <a16:creationId xmlns:a16="http://schemas.microsoft.com/office/drawing/2014/main" id="{0A7E5481-BAF6-F732-0A04-D63996E28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75" y="5578475"/>
                        <a:ext cx="5199063"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a:extLst>
              <a:ext uri="{FF2B5EF4-FFF2-40B4-BE49-F238E27FC236}">
                <a16:creationId xmlns:a16="http://schemas.microsoft.com/office/drawing/2014/main" id="{C43E0334-F8DB-D8D5-AB46-4F43209CD264}"/>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35198F06-A693-069A-457B-CEA9633433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ARM’s business model centres around the principle of partnership. At the centre of this are ARM’s semiconductor partners who design,  manufacture and market ARM-compliant products. </a:t>
            </a:r>
          </a:p>
          <a:p>
            <a:r>
              <a:rPr lang="en-US" altLang="en-US">
                <a:latin typeface="Times New Roman" panose="02020603050405020304" pitchFamily="18" charset="0"/>
              </a:rPr>
              <a:t>Having so many partner companies producing silicon executing the same instruction set is a very important part of ARM’s strength in the market place.</a:t>
            </a:r>
          </a:p>
          <a:p>
            <a:r>
              <a:rPr lang="en-US" altLang="en-US">
                <a:latin typeface="Times New Roman" panose="02020603050405020304" pitchFamily="18" charset="0"/>
              </a:rPr>
              <a:t>However each of our semiconductor partners bring their own unique strengths to the partnership - each having their own technologies, applications knowledge, product focus, culture, geography,  and key customers.</a:t>
            </a:r>
          </a:p>
          <a:p>
            <a:r>
              <a:rPr lang="en-US" altLang="en-US">
                <a:latin typeface="Times New Roman" panose="02020603050405020304" pitchFamily="18" charset="0"/>
              </a:rPr>
              <a:t>In addition to our partnering with semiconductor companies, we also partner with a large number of other third parties to ensure that operating systems, EDA and software development tools, application software and design services are available for doing ARM based designs.</a:t>
            </a:r>
          </a:p>
          <a:p>
            <a:r>
              <a:rPr lang="en-US" altLang="en-US">
                <a:latin typeface="Times New Roman" panose="02020603050405020304" pitchFamily="18" charset="0"/>
              </a:rPr>
              <a:t>“ATAP” stands for ARM Technology Access Program. Creates a network of independent design service companies and equips them to deliver ARM-powered designs. Members get access to ARM technology, expertise and support. Members sometimes referred to as “Approved Design Centers”.</a:t>
            </a:r>
          </a:p>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B76B180B-5327-F643-A623-B4EC7730DCD9}"/>
              </a:ext>
            </a:extLst>
          </p:cNvPr>
          <p:cNvSpPr>
            <a:spLocks noGrp="1" noChangeArrowheads="1"/>
          </p:cNvSpPr>
          <p:nvPr>
            <p:ph type="body" idx="1"/>
          </p:nvPr>
        </p:nvSpPr>
        <p:spPr>
          <a:xfrm>
            <a:off x="944563" y="4873625"/>
            <a:ext cx="5197475" cy="4621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The cause of confusion here is the term “word” which will mean 16-bits to people with a 16-bit background.</a:t>
            </a:r>
          </a:p>
          <a:p>
            <a:r>
              <a:rPr lang="en-US" altLang="en-US">
                <a:latin typeface="Times New Roman" panose="02020603050405020304" pitchFamily="18" charset="0"/>
              </a:rPr>
              <a:t>In the ARM world 16-bits is a “halfword” as the architecture is a 32-bit one, whereas “word” means 32-bits.</a:t>
            </a:r>
          </a:p>
          <a:p>
            <a:endParaRPr lang="en-US" altLang="en-US">
              <a:latin typeface="Times New Roman" panose="02020603050405020304" pitchFamily="18" charset="0"/>
            </a:endParaRPr>
          </a:p>
          <a:p>
            <a:r>
              <a:rPr lang="en-US" altLang="en-US">
                <a:latin typeface="Times New Roman" panose="02020603050405020304" pitchFamily="18" charset="0"/>
              </a:rPr>
              <a:t>Java bytecodes are 8-bit instructions designed to be architecture independent.  Jazelle transparently executes most bytecodes in hardware and some in highly optimized ARM code.  This is due to a tradeoff between hardware complexity (power consumption &amp; silicon area) and speed.</a:t>
            </a:r>
          </a:p>
        </p:txBody>
      </p:sp>
      <p:sp>
        <p:nvSpPr>
          <p:cNvPr id="21507" name="AutoShape 4">
            <a:extLst>
              <a:ext uri="{FF2B5EF4-FFF2-40B4-BE49-F238E27FC236}">
                <a16:creationId xmlns:a16="http://schemas.microsoft.com/office/drawing/2014/main" id="{E96B9A95-6AB9-C827-4D69-EDA5DAC0352E}"/>
              </a:ext>
            </a:extLst>
          </p:cNvPr>
          <p:cNvSpPr>
            <a:spLocks noGrp="1" noRot="1" noChangeAspect="1" noChangeArrowheads="1" noTextEdit="1"/>
          </p:cNvSpPr>
          <p:nvPr>
            <p:ph type="sldImg"/>
          </p:nvPr>
        </p:nvSpPr>
        <p:spPr>
          <a:xfrm>
            <a:off x="1211263" y="941388"/>
            <a:ext cx="4649787" cy="3594100"/>
          </a:xfr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9C4B3AD4-EEF2-45AE-2BFD-AE4F4F825C19}"/>
              </a:ext>
            </a:extLst>
          </p:cNvPr>
          <p:cNvSpPr>
            <a:spLocks noGrp="1" noChangeArrowheads="1"/>
          </p:cNvSpPr>
          <p:nvPr>
            <p:ph type="body" idx="1"/>
          </p:nvPr>
        </p:nvSpPr>
        <p:spPr>
          <a:xfrm>
            <a:off x="944563" y="4873625"/>
            <a:ext cx="5197475" cy="4621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pPr>
            <a:r>
              <a:rPr lang="en-GB" altLang="en-US">
                <a:solidFill>
                  <a:srgbClr val="000000"/>
                </a:solidFill>
                <a:latin typeface="CG Times" charset="0"/>
              </a:rPr>
              <a:t>The Programmers Model can be split into two elements - first of all, the processor modes and secondly, the processor registers. So let’s start by looking at the modes.</a:t>
            </a:r>
          </a:p>
          <a:p>
            <a:pPr>
              <a:spcAft>
                <a:spcPts val="1200"/>
              </a:spcAft>
            </a:pPr>
            <a:r>
              <a:rPr lang="en-GB" altLang="en-US">
                <a:solidFill>
                  <a:srgbClr val="000000"/>
                </a:solidFill>
                <a:latin typeface="CG Times" charset="0"/>
              </a:rPr>
              <a:t>Now the typical application will run in an unprivileged mode know as “User” mode, whereas the various exception types will be dealt with in one of the privileged modes : Fast Interrupt, Supervisor, Abort, Normal Interrupt and Undefined (and we will look at what causes each of the exceptions later on).</a:t>
            </a:r>
          </a:p>
          <a:p>
            <a:pPr>
              <a:spcAft>
                <a:spcPts val="1200"/>
              </a:spcAft>
            </a:pPr>
            <a:r>
              <a:rPr lang="en-GB" altLang="en-US" b="1">
                <a:solidFill>
                  <a:srgbClr val="000000"/>
                </a:solidFill>
                <a:latin typeface="CG Times" charset="0"/>
              </a:rPr>
              <a:t>NB - spell out the word FIQ, otherwise you are saying something rude in German!</a:t>
            </a:r>
          </a:p>
          <a:p>
            <a:pPr>
              <a:spcAft>
                <a:spcPts val="1200"/>
              </a:spcAft>
            </a:pPr>
            <a:r>
              <a:rPr lang="en-GB" altLang="en-US">
                <a:solidFill>
                  <a:srgbClr val="000000"/>
                </a:solidFill>
                <a:latin typeface="CG Times" charset="0"/>
              </a:rPr>
              <a:t>One question here is what is the difference between the privileged and unprivileged modes? Well in reality very little really - the ARM core has an output signal (nTRANS on ARM7TDMI, InTRANS, DnTRANS on 9, or encoded as part of HPROT or BPROT in AMBA) which indicates whether the current mode is privileged or unprivileged, and this can be used, for instance, by a memory controller to only allow IO access in a privileged mode. In addition some operations are only permitted in a privileged mode, such as directly changing the mode and enabling of interrupts.</a:t>
            </a:r>
          </a:p>
          <a:p>
            <a:pPr>
              <a:spcAft>
                <a:spcPts val="1200"/>
              </a:spcAft>
            </a:pPr>
            <a:r>
              <a:rPr lang="en-GB" altLang="en-US">
                <a:solidFill>
                  <a:srgbClr val="000000"/>
                </a:solidFill>
                <a:latin typeface="CG Times" charset="0"/>
              </a:rPr>
              <a:t>All current ARM cores implement system mode (added in architecture v4). This is simply a privileged version of user mode.  Important for re-entrant exceptions because no exceptions can cause system mode to be entered.</a:t>
            </a:r>
          </a:p>
          <a:p>
            <a:endParaRPr lang="en-US" altLang="en-US">
              <a:latin typeface="Times New Roman" panose="02020603050405020304" pitchFamily="18" charset="0"/>
            </a:endParaRPr>
          </a:p>
        </p:txBody>
      </p:sp>
      <p:sp>
        <p:nvSpPr>
          <p:cNvPr id="23555" name="AutoShape 4">
            <a:extLst>
              <a:ext uri="{FF2B5EF4-FFF2-40B4-BE49-F238E27FC236}">
                <a16:creationId xmlns:a16="http://schemas.microsoft.com/office/drawing/2014/main" id="{9BF5A287-DDDB-C394-F959-9DBFC062311A}"/>
              </a:ext>
            </a:extLst>
          </p:cNvPr>
          <p:cNvSpPr>
            <a:spLocks noGrp="1" noRot="1" noChangeAspect="1" noChangeArrowheads="1" noTextEdit="1"/>
          </p:cNvSpPr>
          <p:nvPr>
            <p:ph type="sldImg"/>
          </p:nvPr>
        </p:nvSpPr>
        <p:spPr>
          <a:xfrm>
            <a:off x="1211263" y="941388"/>
            <a:ext cx="4649787" cy="3594100"/>
          </a:xfr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a:extLst>
              <a:ext uri="{FF2B5EF4-FFF2-40B4-BE49-F238E27FC236}">
                <a16:creationId xmlns:a16="http://schemas.microsoft.com/office/drawing/2014/main" id="{D92B377D-4C8D-7BB9-0303-B7F4FAEB3869}"/>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422A4C86-4651-6130-29F6-58DA4595D3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This </a:t>
            </a:r>
            <a:r>
              <a:rPr lang="en-US" altLang="en-US" b="1">
                <a:solidFill>
                  <a:schemeClr val="hlink"/>
                </a:solidFill>
                <a:latin typeface="Times New Roman" panose="02020603050405020304" pitchFamily="18" charset="0"/>
              </a:rPr>
              <a:t>animated</a:t>
            </a:r>
            <a:r>
              <a:rPr lang="en-US" altLang="en-US">
                <a:latin typeface="Times New Roman" panose="02020603050405020304" pitchFamily="18" charset="0"/>
              </a:rPr>
              <a:t> slide shows the way that the banking of registers works. On the left the currently visible set of registers are shown for a particular mode.</a:t>
            </a:r>
          </a:p>
          <a:p>
            <a:r>
              <a:rPr lang="en-US" altLang="en-US">
                <a:latin typeface="Times New Roman" panose="02020603050405020304" pitchFamily="18" charset="0"/>
              </a:rPr>
              <a:t>On the right are the registers that are banked out whilst in that mode.</a:t>
            </a:r>
          </a:p>
          <a:p>
            <a:endParaRPr lang="en-US" altLang="en-US">
              <a:latin typeface="Times New Roman" panose="02020603050405020304" pitchFamily="18" charset="0"/>
            </a:endParaRPr>
          </a:p>
          <a:p>
            <a:r>
              <a:rPr lang="en-US" altLang="en-US">
                <a:latin typeface="Times New Roman" panose="02020603050405020304" pitchFamily="18" charset="0"/>
              </a:rPr>
              <a:t>Each key press will switch mode:</a:t>
            </a:r>
          </a:p>
          <a:p>
            <a:endParaRPr lang="en-US" altLang="en-US">
              <a:latin typeface="Times New Roman" panose="02020603050405020304" pitchFamily="18" charset="0"/>
            </a:endParaRPr>
          </a:p>
          <a:p>
            <a:r>
              <a:rPr lang="en-US" altLang="en-US">
                <a:latin typeface="Times New Roman" panose="02020603050405020304" pitchFamily="18" charset="0"/>
              </a:rPr>
              <a:t>user -&gt; FIQ -&gt;user -&gt; IRQ -&gt; user -&gt;SVC -&gt; User -&gt; Undef -&gt; User -&gt; Abort and then back to user.</a:t>
            </a:r>
          </a:p>
          <a:p>
            <a:endParaRPr lang="en-US" altLang="en-US">
              <a:latin typeface="Times New Roman" panose="02020603050405020304" pitchFamily="18" charset="0"/>
            </a:endParaRPr>
          </a:p>
          <a:p>
            <a:r>
              <a:rPr lang="en-US" altLang="en-US">
                <a:latin typeface="Times New Roman" panose="02020603050405020304" pitchFamily="18" charset="0"/>
              </a:rPr>
              <a:t>The following slide then shows this in a more static way that is more useful for reference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7723" y="1466145"/>
            <a:ext cx="7349490" cy="478155"/>
          </a:xfrm>
          <a:prstGeom prst="rect">
            <a:avLst/>
          </a:prstGeom>
        </p:spPr>
        <p:txBody>
          <a:bodyPr wrap="square" lIns="0" tIns="0" rIns="0" bIns="0">
            <a:spAutoFit/>
          </a:bodyPr>
          <a:lstStyle>
            <a:lvl1pPr>
              <a:defRPr sz="2950" b="1" i="0">
                <a:solidFill>
                  <a:schemeClr val="tx1"/>
                </a:solidFill>
                <a:latin typeface="Calibri"/>
                <a:cs typeface="Calibri"/>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sz="195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6" name="Holder 6"/>
          <p:cNvSpPr>
            <a:spLocks noGrp="1"/>
          </p:cNvSpPr>
          <p:nvPr>
            <p:ph type="sldNum" sz="quarter" idx="7"/>
          </p:nvPr>
        </p:nvSpPr>
        <p:spPr/>
        <p:txBody>
          <a:bodyPr lIns="0" tIns="0" rIns="0" bIns="0"/>
          <a:lstStyle>
            <a:lvl1pPr>
              <a:defRPr sz="800" b="1" i="0">
                <a:solidFill>
                  <a:schemeClr val="tx1"/>
                </a:solidFill>
                <a:latin typeface="Arial Narrow"/>
                <a:cs typeface="Arial Narrow"/>
              </a:defRPr>
            </a:lvl1pPr>
          </a:lstStyle>
          <a:p>
            <a:pPr marL="38100">
              <a:lnSpc>
                <a:spcPct val="100000"/>
              </a:lnSpc>
              <a:spcBef>
                <a:spcPts val="70"/>
              </a:spcBef>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95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6" name="Holder 6"/>
          <p:cNvSpPr>
            <a:spLocks noGrp="1"/>
          </p:cNvSpPr>
          <p:nvPr>
            <p:ph type="sldNum" sz="quarter" idx="7"/>
          </p:nvPr>
        </p:nvSpPr>
        <p:spPr/>
        <p:txBody>
          <a:bodyPr lIns="0" tIns="0" rIns="0" bIns="0"/>
          <a:lstStyle>
            <a:lvl1pPr>
              <a:defRPr sz="800" b="1" i="0">
                <a:solidFill>
                  <a:schemeClr val="tx1"/>
                </a:solidFill>
                <a:latin typeface="Arial Narrow"/>
                <a:cs typeface="Arial Narrow"/>
              </a:defRPr>
            </a:lvl1pPr>
          </a:lstStyle>
          <a:p>
            <a:pPr marL="38100">
              <a:lnSpc>
                <a:spcPct val="100000"/>
              </a:lnSpc>
              <a:spcBef>
                <a:spcPts val="70"/>
              </a:spcBef>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1" i="0">
                <a:solidFill>
                  <a:schemeClr val="tx1"/>
                </a:solidFill>
                <a:latin typeface="Calibri"/>
                <a:cs typeface="Calibri"/>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7" name="Holder 7"/>
          <p:cNvSpPr>
            <a:spLocks noGrp="1"/>
          </p:cNvSpPr>
          <p:nvPr>
            <p:ph type="sldNum" sz="quarter" idx="7"/>
          </p:nvPr>
        </p:nvSpPr>
        <p:spPr/>
        <p:txBody>
          <a:bodyPr lIns="0" tIns="0" rIns="0" bIns="0"/>
          <a:lstStyle>
            <a:lvl1pPr>
              <a:defRPr sz="800" b="1" i="0">
                <a:solidFill>
                  <a:schemeClr val="tx1"/>
                </a:solidFill>
                <a:latin typeface="Arial Narrow"/>
                <a:cs typeface="Arial Narrow"/>
              </a:defRPr>
            </a:lvl1pPr>
          </a:lstStyle>
          <a:p>
            <a:pPr marL="38100">
              <a:lnSpc>
                <a:spcPct val="100000"/>
              </a:lnSpc>
              <a:spcBef>
                <a:spcPts val="70"/>
              </a:spcBef>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5" name="Holder 5"/>
          <p:cNvSpPr>
            <a:spLocks noGrp="1"/>
          </p:cNvSpPr>
          <p:nvPr>
            <p:ph type="sldNum" sz="quarter" idx="7"/>
          </p:nvPr>
        </p:nvSpPr>
        <p:spPr/>
        <p:txBody>
          <a:bodyPr lIns="0" tIns="0" rIns="0" bIns="0"/>
          <a:lstStyle>
            <a:lvl1pPr>
              <a:defRPr sz="800" b="1" i="0">
                <a:solidFill>
                  <a:schemeClr val="tx1"/>
                </a:solidFill>
                <a:latin typeface="Arial Narrow"/>
                <a:cs typeface="Arial Narrow"/>
              </a:defRPr>
            </a:lvl1pPr>
          </a:lstStyle>
          <a:p>
            <a:pPr marL="38100">
              <a:lnSpc>
                <a:spcPct val="100000"/>
              </a:lnSpc>
              <a:spcBef>
                <a:spcPts val="70"/>
              </a:spcBef>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057275"/>
            <a:ext cx="10058400" cy="188595"/>
          </a:xfrm>
          <a:custGeom>
            <a:avLst/>
            <a:gdLst/>
            <a:ahLst/>
            <a:cxnLst/>
            <a:rect l="l" t="t" r="r" b="b"/>
            <a:pathLst>
              <a:path w="10058400" h="188594">
                <a:moveTo>
                  <a:pt x="10058400" y="0"/>
                </a:moveTo>
                <a:lnTo>
                  <a:pt x="0" y="0"/>
                </a:lnTo>
                <a:lnTo>
                  <a:pt x="0" y="188595"/>
                </a:lnTo>
                <a:lnTo>
                  <a:pt x="10058400" y="188595"/>
                </a:lnTo>
                <a:lnTo>
                  <a:pt x="10058400" y="0"/>
                </a:lnTo>
                <a:close/>
              </a:path>
            </a:pathLst>
          </a:custGeom>
          <a:solidFill>
            <a:srgbClr val="990000"/>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710238" y="1107583"/>
            <a:ext cx="1296333" cy="115897"/>
          </a:xfrm>
          <a:prstGeom prst="rect">
            <a:avLst/>
          </a:prstGeom>
        </p:spPr>
      </p:pic>
      <p:pic>
        <p:nvPicPr>
          <p:cNvPr id="18" name="bg object 18"/>
          <p:cNvPicPr/>
          <p:nvPr/>
        </p:nvPicPr>
        <p:blipFill>
          <a:blip r:embed="rId3" cstate="print"/>
          <a:stretch>
            <a:fillRect/>
          </a:stretch>
        </p:blipFill>
        <p:spPr>
          <a:xfrm>
            <a:off x="7993328" y="7284284"/>
            <a:ext cx="1415048" cy="276715"/>
          </a:xfrm>
          <a:prstGeom prst="rect">
            <a:avLst/>
          </a:prstGeom>
        </p:spPr>
      </p:pic>
      <p:pic>
        <p:nvPicPr>
          <p:cNvPr id="19" name="bg object 19"/>
          <p:cNvPicPr/>
          <p:nvPr/>
        </p:nvPicPr>
        <p:blipFill>
          <a:blip r:embed="rId4" cstate="print"/>
          <a:stretch>
            <a:fillRect/>
          </a:stretch>
        </p:blipFill>
        <p:spPr>
          <a:xfrm>
            <a:off x="5933961" y="2584910"/>
            <a:ext cx="4118734" cy="412537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4" name="Holder 4"/>
          <p:cNvSpPr>
            <a:spLocks noGrp="1"/>
          </p:cNvSpPr>
          <p:nvPr>
            <p:ph type="sldNum" sz="quarter" idx="7"/>
          </p:nvPr>
        </p:nvSpPr>
        <p:spPr/>
        <p:txBody>
          <a:bodyPr lIns="0" tIns="0" rIns="0" bIns="0"/>
          <a:lstStyle>
            <a:lvl1pPr>
              <a:defRPr sz="800" b="1" i="0">
                <a:solidFill>
                  <a:schemeClr val="tx1"/>
                </a:solidFill>
                <a:latin typeface="Arial Narrow"/>
                <a:cs typeface="Arial Narrow"/>
              </a:defRPr>
            </a:lvl1pPr>
          </a:lstStyle>
          <a:p>
            <a:pPr marL="38100">
              <a:lnSpc>
                <a:spcPct val="100000"/>
              </a:lnSpc>
              <a:spcBef>
                <a:spcPts val="70"/>
              </a:spcBef>
            </a:pPr>
            <a:fld id="{81D60167-4931-47E6-BA6A-407CBD079E47}" type="slidenum">
              <a:rPr spc="-25" dirty="0"/>
              <a:t>‹#›</a:t>
            </a:fld>
            <a:endParaRPr spc="-2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7740" y="1466161"/>
            <a:ext cx="6232525" cy="453970"/>
          </a:xfrm>
        </p:spPr>
        <p:txBody>
          <a:bodyPr/>
          <a:lstStyle/>
          <a:p>
            <a:r>
              <a:rPr lang="en-US"/>
              <a:t>Click to edit Master title style</a:t>
            </a:r>
          </a:p>
        </p:txBody>
      </p:sp>
      <p:sp>
        <p:nvSpPr>
          <p:cNvPr id="3" name="Content Placeholder 2"/>
          <p:cNvSpPr>
            <a:spLocks noGrp="1"/>
          </p:cNvSpPr>
          <p:nvPr>
            <p:ph sz="half" idx="1"/>
          </p:nvPr>
        </p:nvSpPr>
        <p:spPr>
          <a:xfrm>
            <a:off x="335280" y="1295400"/>
            <a:ext cx="4610100" cy="2302169"/>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295400"/>
            <a:ext cx="4610100" cy="2302169"/>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046638"/>
      </p:ext>
    </p:extLst>
  </p:cSld>
  <p:clrMapOvr>
    <a:masterClrMapping/>
  </p:clrMapOvr>
  <p:transition>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057275"/>
            <a:ext cx="10058400" cy="188595"/>
          </a:xfrm>
          <a:custGeom>
            <a:avLst/>
            <a:gdLst/>
            <a:ahLst/>
            <a:cxnLst/>
            <a:rect l="l" t="t" r="r" b="b"/>
            <a:pathLst>
              <a:path w="10058400" h="188594">
                <a:moveTo>
                  <a:pt x="10058400" y="0"/>
                </a:moveTo>
                <a:lnTo>
                  <a:pt x="0" y="0"/>
                </a:lnTo>
                <a:lnTo>
                  <a:pt x="0" y="188595"/>
                </a:lnTo>
                <a:lnTo>
                  <a:pt x="10058400" y="188595"/>
                </a:lnTo>
                <a:lnTo>
                  <a:pt x="10058400" y="0"/>
                </a:lnTo>
                <a:close/>
              </a:path>
            </a:pathLst>
          </a:custGeom>
          <a:solidFill>
            <a:srgbClr val="990000"/>
          </a:solidFill>
        </p:spPr>
        <p:txBody>
          <a:bodyPr wrap="square" lIns="0" tIns="0" rIns="0" bIns="0" rtlCol="0"/>
          <a:lstStyle/>
          <a:p>
            <a:endParaRPr/>
          </a:p>
        </p:txBody>
      </p:sp>
      <p:pic>
        <p:nvPicPr>
          <p:cNvPr id="17" name="bg object 17"/>
          <p:cNvPicPr/>
          <p:nvPr/>
        </p:nvPicPr>
        <p:blipFill>
          <a:blip r:embed="rId8" cstate="print"/>
          <a:stretch>
            <a:fillRect/>
          </a:stretch>
        </p:blipFill>
        <p:spPr>
          <a:xfrm>
            <a:off x="8710238" y="1107583"/>
            <a:ext cx="1296333" cy="115897"/>
          </a:xfrm>
          <a:prstGeom prst="rect">
            <a:avLst/>
          </a:prstGeom>
        </p:spPr>
      </p:pic>
      <p:pic>
        <p:nvPicPr>
          <p:cNvPr id="18" name="bg object 18"/>
          <p:cNvPicPr/>
          <p:nvPr/>
        </p:nvPicPr>
        <p:blipFill>
          <a:blip r:embed="rId9" cstate="print"/>
          <a:stretch>
            <a:fillRect/>
          </a:stretch>
        </p:blipFill>
        <p:spPr>
          <a:xfrm>
            <a:off x="226079" y="6279848"/>
            <a:ext cx="1415048" cy="276715"/>
          </a:xfrm>
          <a:prstGeom prst="rect">
            <a:avLst/>
          </a:prstGeom>
        </p:spPr>
      </p:pic>
      <p:sp>
        <p:nvSpPr>
          <p:cNvPr id="2" name="Holder 2"/>
          <p:cNvSpPr>
            <a:spLocks noGrp="1"/>
          </p:cNvSpPr>
          <p:nvPr>
            <p:ph type="title"/>
          </p:nvPr>
        </p:nvSpPr>
        <p:spPr>
          <a:xfrm>
            <a:off x="417740" y="1466161"/>
            <a:ext cx="6232525" cy="478155"/>
          </a:xfrm>
          <a:prstGeom prst="rect">
            <a:avLst/>
          </a:prstGeom>
        </p:spPr>
        <p:txBody>
          <a:bodyPr wrap="square" lIns="0" tIns="0" rIns="0" bIns="0">
            <a:spAutoFit/>
          </a:bodyPr>
          <a:lstStyle>
            <a:lvl1pPr>
              <a:defRPr sz="2950" b="1" i="0">
                <a:solidFill>
                  <a:schemeClr val="tx1"/>
                </a:solidFill>
                <a:latin typeface="Calibri"/>
                <a:cs typeface="Calibri"/>
              </a:defRPr>
            </a:lvl1pPr>
          </a:lstStyle>
          <a:p>
            <a:endParaRPr/>
          </a:p>
        </p:txBody>
      </p:sp>
      <p:sp>
        <p:nvSpPr>
          <p:cNvPr id="3" name="Holder 3"/>
          <p:cNvSpPr>
            <a:spLocks noGrp="1"/>
          </p:cNvSpPr>
          <p:nvPr>
            <p:ph type="body" idx="1"/>
          </p:nvPr>
        </p:nvSpPr>
        <p:spPr>
          <a:xfrm>
            <a:off x="731774" y="2164087"/>
            <a:ext cx="8334375" cy="3909695"/>
          </a:xfrm>
          <a:prstGeom prst="rect">
            <a:avLst/>
          </a:prstGeom>
        </p:spPr>
        <p:txBody>
          <a:bodyPr wrap="square" lIns="0" tIns="0" rIns="0" bIns="0">
            <a:spAutoFit/>
          </a:bodyPr>
          <a:lstStyle>
            <a:lvl1pPr>
              <a:defRPr sz="195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6" name="Holder 6"/>
          <p:cNvSpPr>
            <a:spLocks noGrp="1"/>
          </p:cNvSpPr>
          <p:nvPr>
            <p:ph type="sldNum" sz="quarter" idx="7"/>
          </p:nvPr>
        </p:nvSpPr>
        <p:spPr>
          <a:xfrm>
            <a:off x="9713546" y="6532040"/>
            <a:ext cx="184784" cy="146050"/>
          </a:xfrm>
          <a:prstGeom prst="rect">
            <a:avLst/>
          </a:prstGeom>
        </p:spPr>
        <p:txBody>
          <a:bodyPr wrap="square" lIns="0" tIns="0" rIns="0" bIns="0">
            <a:spAutoFit/>
          </a:bodyPr>
          <a:lstStyle>
            <a:lvl1pPr>
              <a:defRPr sz="800" b="1" i="0">
                <a:solidFill>
                  <a:schemeClr val="tx1"/>
                </a:solidFill>
                <a:latin typeface="Arial Narrow"/>
                <a:cs typeface="Arial Narrow"/>
              </a:defRPr>
            </a:lvl1pPr>
          </a:lstStyle>
          <a:p>
            <a:pPr marL="38100">
              <a:lnSpc>
                <a:spcPct val="100000"/>
              </a:lnSpc>
              <a:spcBef>
                <a:spcPts val="70"/>
              </a:spcBef>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jpg"/><Relationship Id="rId3" Type="http://schemas.openxmlformats.org/officeDocument/2006/relationships/image" Target="../media/image11.png"/><Relationship Id="rId7" Type="http://schemas.openxmlformats.org/officeDocument/2006/relationships/image" Target="../media/image15.jpg"/><Relationship Id="rId12" Type="http://schemas.openxmlformats.org/officeDocument/2006/relationships/image" Target="../media/image20.jpg"/><Relationship Id="rId2" Type="http://schemas.openxmlformats.org/officeDocument/2006/relationships/image" Target="../media/image10.jpg"/><Relationship Id="rId1" Type="http://schemas.openxmlformats.org/officeDocument/2006/relationships/slideLayout" Target="../slideLayouts/slideLayout3.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52600" y="1752600"/>
            <a:ext cx="6069731" cy="422551"/>
          </a:xfrm>
          <a:prstGeom prst="rect">
            <a:avLst/>
          </a:prstGeom>
        </p:spPr>
        <p:txBody>
          <a:bodyPr vert="horz" wrap="square" lIns="0" tIns="14604" rIns="0" bIns="0" rtlCol="0">
            <a:spAutoFit/>
          </a:bodyPr>
          <a:lstStyle/>
          <a:p>
            <a:pPr marL="12700">
              <a:lnSpc>
                <a:spcPct val="100000"/>
              </a:lnSpc>
              <a:spcBef>
                <a:spcPts val="114"/>
              </a:spcBef>
            </a:pPr>
            <a:r>
              <a:rPr sz="2650" dirty="0">
                <a:solidFill>
                  <a:srgbClr val="990000"/>
                </a:solidFill>
                <a:latin typeface="Calibri"/>
                <a:cs typeface="Calibri"/>
              </a:rPr>
              <a:t>Lecture</a:t>
            </a:r>
            <a:r>
              <a:rPr sz="2650" spc="15" dirty="0">
                <a:solidFill>
                  <a:srgbClr val="990000"/>
                </a:solidFill>
                <a:latin typeface="Calibri"/>
                <a:cs typeface="Calibri"/>
              </a:rPr>
              <a:t> </a:t>
            </a:r>
            <a:r>
              <a:rPr lang="en-US" sz="2650" spc="15" dirty="0">
                <a:solidFill>
                  <a:srgbClr val="990000"/>
                </a:solidFill>
                <a:latin typeface="Calibri"/>
                <a:cs typeface="Calibri"/>
              </a:rPr>
              <a:t>8</a:t>
            </a:r>
            <a:r>
              <a:rPr sz="2650" dirty="0">
                <a:solidFill>
                  <a:srgbClr val="990000"/>
                </a:solidFill>
                <a:latin typeface="Calibri"/>
                <a:cs typeface="Calibri"/>
              </a:rPr>
              <a:t>:</a:t>
            </a:r>
            <a:r>
              <a:rPr sz="2650" spc="15" dirty="0">
                <a:solidFill>
                  <a:srgbClr val="990000"/>
                </a:solidFill>
                <a:latin typeface="Calibri"/>
                <a:cs typeface="Calibri"/>
              </a:rPr>
              <a:t> </a:t>
            </a:r>
            <a:r>
              <a:rPr sz="2650" dirty="0">
                <a:solidFill>
                  <a:srgbClr val="990000"/>
                </a:solidFill>
                <a:latin typeface="Calibri"/>
                <a:cs typeface="Calibri"/>
              </a:rPr>
              <a:t>ARM</a:t>
            </a:r>
            <a:r>
              <a:rPr sz="2650" spc="20" dirty="0">
                <a:solidFill>
                  <a:srgbClr val="990000"/>
                </a:solidFill>
                <a:latin typeface="Calibri"/>
                <a:cs typeface="Calibri"/>
              </a:rPr>
              <a:t> </a:t>
            </a:r>
            <a:r>
              <a:rPr sz="2650" spc="-10" dirty="0">
                <a:solidFill>
                  <a:srgbClr val="990000"/>
                </a:solidFill>
                <a:latin typeface="Calibri"/>
                <a:cs typeface="Calibri"/>
              </a:rPr>
              <a:t>Architecture</a:t>
            </a:r>
            <a:endParaRPr sz="2650" dirty="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1</a:t>
            </a:fld>
            <a:endParaRPr spc="-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dirty="0"/>
              <a:t>Comp.</a:t>
            </a:r>
            <a:r>
              <a:rPr spc="-30" dirty="0"/>
              <a:t> </a:t>
            </a:r>
            <a:r>
              <a:rPr dirty="0"/>
              <a:t>Arch.</a:t>
            </a:r>
            <a:r>
              <a:rPr spc="-20" dirty="0"/>
              <a:t> </a:t>
            </a:r>
            <a:r>
              <a:rPr dirty="0"/>
              <a:t>Basics:</a:t>
            </a:r>
            <a:r>
              <a:rPr spc="-20" dirty="0"/>
              <a:t> </a:t>
            </a:r>
            <a:r>
              <a:rPr dirty="0"/>
              <a:t>Memory</a:t>
            </a:r>
            <a:r>
              <a:rPr spc="-15" dirty="0"/>
              <a:t> </a:t>
            </a:r>
            <a:r>
              <a:rPr spc="-10" dirty="0"/>
              <a:t>Types</a:t>
            </a:r>
          </a:p>
        </p:txBody>
      </p:sp>
      <p:pic>
        <p:nvPicPr>
          <p:cNvPr id="3" name="object 3"/>
          <p:cNvPicPr/>
          <p:nvPr/>
        </p:nvPicPr>
        <p:blipFill>
          <a:blip r:embed="rId2" cstate="print"/>
          <a:stretch>
            <a:fillRect/>
          </a:stretch>
        </p:blipFill>
        <p:spPr>
          <a:xfrm>
            <a:off x="474265" y="2285006"/>
            <a:ext cx="190500" cy="190500"/>
          </a:xfrm>
          <a:prstGeom prst="rect">
            <a:avLst/>
          </a:prstGeom>
        </p:spPr>
      </p:pic>
      <p:sp>
        <p:nvSpPr>
          <p:cNvPr id="4" name="object 4"/>
          <p:cNvSpPr txBox="1"/>
          <p:nvPr/>
        </p:nvSpPr>
        <p:spPr>
          <a:xfrm>
            <a:off x="744457" y="2133839"/>
            <a:ext cx="7044055" cy="3905250"/>
          </a:xfrm>
          <a:prstGeom prst="rect">
            <a:avLst/>
          </a:prstGeom>
        </p:spPr>
        <p:txBody>
          <a:bodyPr vert="horz" wrap="square" lIns="0" tIns="73025" rIns="0" bIns="0" rtlCol="0">
            <a:spAutoFit/>
          </a:bodyPr>
          <a:lstStyle/>
          <a:p>
            <a:pPr marL="12700">
              <a:lnSpc>
                <a:spcPct val="100000"/>
              </a:lnSpc>
              <a:spcBef>
                <a:spcPts val="575"/>
              </a:spcBef>
            </a:pPr>
            <a:r>
              <a:rPr sz="1950" b="1" dirty="0">
                <a:latin typeface="Calibri"/>
                <a:cs typeface="Calibri"/>
              </a:rPr>
              <a:t>DRAM:</a:t>
            </a:r>
            <a:r>
              <a:rPr sz="1950" b="1" spc="85" dirty="0">
                <a:latin typeface="Calibri"/>
                <a:cs typeface="Calibri"/>
              </a:rPr>
              <a:t> </a:t>
            </a:r>
            <a:r>
              <a:rPr sz="1950" b="1" dirty="0">
                <a:latin typeface="Calibri"/>
                <a:cs typeface="Calibri"/>
              </a:rPr>
              <a:t>Dynamic</a:t>
            </a:r>
            <a:r>
              <a:rPr sz="1950" b="1" spc="85" dirty="0">
                <a:latin typeface="Calibri"/>
                <a:cs typeface="Calibri"/>
              </a:rPr>
              <a:t> </a:t>
            </a:r>
            <a:r>
              <a:rPr sz="1950" b="1" dirty="0">
                <a:latin typeface="Calibri"/>
                <a:cs typeface="Calibri"/>
              </a:rPr>
              <a:t>Random-Access</a:t>
            </a:r>
            <a:r>
              <a:rPr sz="1950" b="1" spc="85" dirty="0">
                <a:latin typeface="Calibri"/>
                <a:cs typeface="Calibri"/>
              </a:rPr>
              <a:t> </a:t>
            </a:r>
            <a:r>
              <a:rPr sz="1950" b="1" spc="-10" dirty="0">
                <a:latin typeface="Calibri"/>
                <a:cs typeface="Calibri"/>
              </a:rPr>
              <a:t>Memory</a:t>
            </a:r>
            <a:endParaRPr sz="1950" dirty="0">
              <a:latin typeface="Calibri"/>
              <a:cs typeface="Calibri"/>
            </a:endParaRPr>
          </a:p>
          <a:p>
            <a:pPr marL="342265" indent="-235585">
              <a:lnSpc>
                <a:spcPct val="100000"/>
              </a:lnSpc>
              <a:spcBef>
                <a:spcPts val="560"/>
              </a:spcBef>
              <a:buClr>
                <a:srgbClr val="990000"/>
              </a:buClr>
              <a:buSzPct val="110344"/>
              <a:buFont typeface="Trebuchet MS"/>
              <a:buChar char="▪"/>
              <a:tabLst>
                <a:tab pos="342265" algn="l"/>
              </a:tabLst>
            </a:pPr>
            <a:r>
              <a:rPr sz="2175" baseline="3831" dirty="0">
                <a:latin typeface="Calibri"/>
                <a:cs typeface="Calibri"/>
              </a:rPr>
              <a:t>Upside:</a:t>
            </a:r>
            <a:r>
              <a:rPr sz="2175" spc="75" baseline="3831" dirty="0">
                <a:latin typeface="Calibri"/>
                <a:cs typeface="Calibri"/>
              </a:rPr>
              <a:t> </a:t>
            </a:r>
            <a:r>
              <a:rPr sz="2175" baseline="3831" dirty="0">
                <a:latin typeface="Calibri"/>
                <a:cs typeface="Calibri"/>
              </a:rPr>
              <a:t>very</a:t>
            </a:r>
            <a:r>
              <a:rPr sz="2175" spc="75" baseline="3831" dirty="0">
                <a:latin typeface="Calibri"/>
                <a:cs typeface="Calibri"/>
              </a:rPr>
              <a:t> </a:t>
            </a:r>
            <a:r>
              <a:rPr sz="2175" baseline="3831" dirty="0">
                <a:latin typeface="Calibri"/>
                <a:cs typeface="Calibri"/>
              </a:rPr>
              <a:t>dense</a:t>
            </a:r>
            <a:r>
              <a:rPr sz="2175" spc="75" baseline="3831" dirty="0">
                <a:latin typeface="Calibri"/>
                <a:cs typeface="Calibri"/>
              </a:rPr>
              <a:t> </a:t>
            </a:r>
            <a:r>
              <a:rPr sz="2175" baseline="3831" dirty="0">
                <a:latin typeface="Calibri"/>
                <a:cs typeface="Calibri"/>
              </a:rPr>
              <a:t>(1</a:t>
            </a:r>
            <a:r>
              <a:rPr sz="2175" spc="75" baseline="3831" dirty="0">
                <a:latin typeface="Calibri"/>
                <a:cs typeface="Calibri"/>
              </a:rPr>
              <a:t> </a:t>
            </a:r>
            <a:r>
              <a:rPr sz="2175" baseline="3831" dirty="0">
                <a:latin typeface="Calibri"/>
                <a:cs typeface="Calibri"/>
              </a:rPr>
              <a:t>transistor</a:t>
            </a:r>
            <a:r>
              <a:rPr sz="2175" spc="75" baseline="3831" dirty="0">
                <a:latin typeface="Calibri"/>
                <a:cs typeface="Calibri"/>
              </a:rPr>
              <a:t> </a:t>
            </a:r>
            <a:r>
              <a:rPr sz="2175" baseline="3831" dirty="0">
                <a:latin typeface="Calibri"/>
                <a:cs typeface="Calibri"/>
              </a:rPr>
              <a:t>per</a:t>
            </a:r>
            <a:r>
              <a:rPr sz="2175" spc="75" baseline="3831" dirty="0">
                <a:latin typeface="Calibri"/>
                <a:cs typeface="Calibri"/>
              </a:rPr>
              <a:t> </a:t>
            </a:r>
            <a:r>
              <a:rPr sz="2175" baseline="3831" dirty="0">
                <a:latin typeface="Calibri"/>
                <a:cs typeface="Calibri"/>
              </a:rPr>
              <a:t>bit)</a:t>
            </a:r>
            <a:r>
              <a:rPr sz="2175" spc="75" baseline="3831" dirty="0">
                <a:latin typeface="Calibri"/>
                <a:cs typeface="Calibri"/>
              </a:rPr>
              <a:t> </a:t>
            </a:r>
            <a:r>
              <a:rPr sz="2175" baseline="3831" dirty="0">
                <a:latin typeface="Calibri"/>
                <a:cs typeface="Calibri"/>
              </a:rPr>
              <a:t>and</a:t>
            </a:r>
            <a:r>
              <a:rPr sz="2175" spc="75" baseline="3831" dirty="0">
                <a:latin typeface="Calibri"/>
                <a:cs typeface="Calibri"/>
              </a:rPr>
              <a:t> </a:t>
            </a:r>
            <a:r>
              <a:rPr sz="2175" spc="-15" baseline="3831" dirty="0">
                <a:latin typeface="Calibri"/>
                <a:cs typeface="Calibri"/>
              </a:rPr>
              <a:t>cheap</a:t>
            </a:r>
            <a:endParaRPr sz="2175" baseline="3831" dirty="0">
              <a:latin typeface="Calibri"/>
              <a:cs typeface="Calibri"/>
            </a:endParaRPr>
          </a:p>
          <a:p>
            <a:pPr marL="342265" indent="-235585">
              <a:lnSpc>
                <a:spcPct val="100000"/>
              </a:lnSpc>
              <a:spcBef>
                <a:spcPts val="434"/>
              </a:spcBef>
              <a:buClr>
                <a:srgbClr val="990000"/>
              </a:buClr>
              <a:buSzPct val="110344"/>
              <a:buFont typeface="Trebuchet MS"/>
              <a:buChar char="▪"/>
              <a:tabLst>
                <a:tab pos="342265" algn="l"/>
              </a:tabLst>
            </a:pPr>
            <a:r>
              <a:rPr sz="2175" baseline="3831" dirty="0">
                <a:latin typeface="Calibri"/>
                <a:cs typeface="Calibri"/>
              </a:rPr>
              <a:t>Downside:</a:t>
            </a:r>
            <a:r>
              <a:rPr sz="2175" spc="82" baseline="3831" dirty="0">
                <a:latin typeface="Calibri"/>
                <a:cs typeface="Calibri"/>
              </a:rPr>
              <a:t> </a:t>
            </a:r>
            <a:r>
              <a:rPr sz="2175" baseline="3831" dirty="0">
                <a:latin typeface="Calibri"/>
                <a:cs typeface="Calibri"/>
              </a:rPr>
              <a:t>requires</a:t>
            </a:r>
            <a:r>
              <a:rPr sz="2175" spc="89" baseline="3831" dirty="0">
                <a:latin typeface="Calibri"/>
                <a:cs typeface="Calibri"/>
              </a:rPr>
              <a:t> </a:t>
            </a:r>
            <a:r>
              <a:rPr sz="2175" baseline="3831" dirty="0">
                <a:latin typeface="Calibri"/>
                <a:cs typeface="Calibri"/>
              </a:rPr>
              <a:t>refresh</a:t>
            </a:r>
            <a:r>
              <a:rPr sz="2175" spc="89" baseline="3831" dirty="0">
                <a:latin typeface="Calibri"/>
                <a:cs typeface="Calibri"/>
              </a:rPr>
              <a:t> </a:t>
            </a:r>
            <a:r>
              <a:rPr sz="2175" baseline="3831" dirty="0">
                <a:latin typeface="Calibri"/>
                <a:cs typeface="Calibri"/>
              </a:rPr>
              <a:t>and</a:t>
            </a:r>
            <a:r>
              <a:rPr sz="2175" spc="89" baseline="3831" dirty="0">
                <a:latin typeface="Calibri"/>
                <a:cs typeface="Calibri"/>
              </a:rPr>
              <a:t> </a:t>
            </a:r>
            <a:r>
              <a:rPr sz="2175" baseline="3831" dirty="0">
                <a:latin typeface="Calibri"/>
                <a:cs typeface="Calibri"/>
              </a:rPr>
              <a:t>often</a:t>
            </a:r>
            <a:r>
              <a:rPr sz="2175" spc="82" baseline="3831" dirty="0">
                <a:latin typeface="Calibri"/>
                <a:cs typeface="Calibri"/>
              </a:rPr>
              <a:t> </a:t>
            </a:r>
            <a:r>
              <a:rPr sz="2175" spc="-30" baseline="3831" dirty="0">
                <a:latin typeface="Calibri"/>
                <a:cs typeface="Calibri"/>
              </a:rPr>
              <a:t>slow</a:t>
            </a:r>
            <a:endParaRPr sz="2175" baseline="3831" dirty="0">
              <a:latin typeface="Calibri"/>
              <a:cs typeface="Calibri"/>
            </a:endParaRPr>
          </a:p>
          <a:p>
            <a:pPr marL="342265" indent="-235585">
              <a:lnSpc>
                <a:spcPct val="100000"/>
              </a:lnSpc>
              <a:spcBef>
                <a:spcPts val="430"/>
              </a:spcBef>
              <a:buClr>
                <a:srgbClr val="990000"/>
              </a:buClr>
              <a:buSzPct val="110344"/>
              <a:buFont typeface="Trebuchet MS"/>
              <a:buChar char="▪"/>
              <a:tabLst>
                <a:tab pos="342265" algn="l"/>
              </a:tabLst>
            </a:pPr>
            <a:r>
              <a:rPr sz="2175" baseline="3831" dirty="0">
                <a:latin typeface="Calibri"/>
                <a:cs typeface="Calibri"/>
              </a:rPr>
              <a:t>Used</a:t>
            </a:r>
            <a:r>
              <a:rPr sz="2175" spc="67" baseline="3831" dirty="0">
                <a:latin typeface="Calibri"/>
                <a:cs typeface="Calibri"/>
              </a:rPr>
              <a:t> </a:t>
            </a:r>
            <a:r>
              <a:rPr sz="2175" baseline="3831" dirty="0">
                <a:latin typeface="Calibri"/>
                <a:cs typeface="Calibri"/>
              </a:rPr>
              <a:t>as</a:t>
            </a:r>
            <a:r>
              <a:rPr sz="2175" spc="75" baseline="3831" dirty="0">
                <a:latin typeface="Calibri"/>
                <a:cs typeface="Calibri"/>
              </a:rPr>
              <a:t> </a:t>
            </a:r>
            <a:r>
              <a:rPr sz="2175" baseline="3831" dirty="0">
                <a:latin typeface="Calibri"/>
                <a:cs typeface="Calibri"/>
              </a:rPr>
              <a:t>main</a:t>
            </a:r>
            <a:r>
              <a:rPr sz="2175" spc="75" baseline="3831" dirty="0">
                <a:latin typeface="Calibri"/>
                <a:cs typeface="Calibri"/>
              </a:rPr>
              <a:t> </a:t>
            </a:r>
            <a:r>
              <a:rPr sz="2175" spc="-15" baseline="3831" dirty="0">
                <a:latin typeface="Calibri"/>
                <a:cs typeface="Calibri"/>
              </a:rPr>
              <a:t>memory</a:t>
            </a:r>
            <a:endParaRPr sz="2175" baseline="3831" dirty="0">
              <a:latin typeface="Calibri"/>
              <a:cs typeface="Calibri"/>
            </a:endParaRPr>
          </a:p>
          <a:p>
            <a:pPr>
              <a:lnSpc>
                <a:spcPct val="100000"/>
              </a:lnSpc>
              <a:buClr>
                <a:srgbClr val="990000"/>
              </a:buClr>
              <a:buFont typeface="Trebuchet MS"/>
              <a:buChar char="▪"/>
            </a:pPr>
            <a:endParaRPr sz="2150" dirty="0">
              <a:latin typeface="Calibri"/>
              <a:cs typeface="Calibri"/>
            </a:endParaRPr>
          </a:p>
          <a:p>
            <a:pPr marL="12700">
              <a:lnSpc>
                <a:spcPct val="100000"/>
              </a:lnSpc>
            </a:pPr>
            <a:r>
              <a:rPr sz="1950" b="1" dirty="0">
                <a:latin typeface="Calibri"/>
                <a:cs typeface="Calibri"/>
              </a:rPr>
              <a:t>SRAM:</a:t>
            </a:r>
            <a:r>
              <a:rPr sz="1950" b="1" spc="60" dirty="0">
                <a:latin typeface="Calibri"/>
                <a:cs typeface="Calibri"/>
              </a:rPr>
              <a:t> </a:t>
            </a:r>
            <a:r>
              <a:rPr sz="1950" b="1" dirty="0">
                <a:latin typeface="Calibri"/>
                <a:cs typeface="Calibri"/>
              </a:rPr>
              <a:t>Static</a:t>
            </a:r>
            <a:r>
              <a:rPr sz="1950" b="1" spc="65" dirty="0">
                <a:latin typeface="Calibri"/>
                <a:cs typeface="Calibri"/>
              </a:rPr>
              <a:t> </a:t>
            </a:r>
            <a:r>
              <a:rPr sz="1950" b="1" dirty="0">
                <a:latin typeface="Calibri"/>
                <a:cs typeface="Calibri"/>
              </a:rPr>
              <a:t>Random-Access</a:t>
            </a:r>
            <a:r>
              <a:rPr sz="1950" b="1" spc="65" dirty="0">
                <a:latin typeface="Calibri"/>
                <a:cs typeface="Calibri"/>
              </a:rPr>
              <a:t> </a:t>
            </a:r>
            <a:r>
              <a:rPr sz="1950" b="1" spc="-10" dirty="0">
                <a:latin typeface="Calibri"/>
                <a:cs typeface="Calibri"/>
              </a:rPr>
              <a:t>Memory</a:t>
            </a:r>
            <a:endParaRPr sz="1950" dirty="0">
              <a:latin typeface="Calibri"/>
              <a:cs typeface="Calibri"/>
            </a:endParaRPr>
          </a:p>
          <a:p>
            <a:pPr marL="342265" indent="-235585">
              <a:lnSpc>
                <a:spcPct val="100000"/>
              </a:lnSpc>
              <a:spcBef>
                <a:spcPts val="560"/>
              </a:spcBef>
              <a:buClr>
                <a:srgbClr val="990000"/>
              </a:buClr>
              <a:buSzPct val="110344"/>
              <a:buFont typeface="Trebuchet MS"/>
              <a:buChar char="▪"/>
              <a:tabLst>
                <a:tab pos="342265" algn="l"/>
              </a:tabLst>
            </a:pPr>
            <a:r>
              <a:rPr sz="2175" baseline="3831" dirty="0">
                <a:latin typeface="Calibri"/>
                <a:cs typeface="Calibri"/>
              </a:rPr>
              <a:t>Upside:</a:t>
            </a:r>
            <a:r>
              <a:rPr sz="2175" spc="52" baseline="3831" dirty="0">
                <a:latin typeface="Calibri"/>
                <a:cs typeface="Calibri"/>
              </a:rPr>
              <a:t> </a:t>
            </a:r>
            <a:r>
              <a:rPr sz="2175" baseline="3831" dirty="0">
                <a:latin typeface="Calibri"/>
                <a:cs typeface="Calibri"/>
              </a:rPr>
              <a:t>fast</a:t>
            </a:r>
            <a:r>
              <a:rPr sz="2175" spc="60" baseline="3831" dirty="0">
                <a:latin typeface="Calibri"/>
                <a:cs typeface="Calibri"/>
              </a:rPr>
              <a:t> </a:t>
            </a:r>
            <a:r>
              <a:rPr sz="2175" baseline="3831" dirty="0">
                <a:latin typeface="Calibri"/>
                <a:cs typeface="Calibri"/>
              </a:rPr>
              <a:t>and</a:t>
            </a:r>
            <a:r>
              <a:rPr sz="2175" spc="60" baseline="3831" dirty="0">
                <a:latin typeface="Calibri"/>
                <a:cs typeface="Calibri"/>
              </a:rPr>
              <a:t> </a:t>
            </a:r>
            <a:r>
              <a:rPr sz="2175" baseline="3831" dirty="0">
                <a:latin typeface="Calibri"/>
                <a:cs typeface="Calibri"/>
              </a:rPr>
              <a:t>no</a:t>
            </a:r>
            <a:r>
              <a:rPr sz="2175" spc="52" baseline="3831" dirty="0">
                <a:latin typeface="Calibri"/>
                <a:cs typeface="Calibri"/>
              </a:rPr>
              <a:t> </a:t>
            </a:r>
            <a:r>
              <a:rPr sz="2175" baseline="3831" dirty="0">
                <a:latin typeface="Calibri"/>
                <a:cs typeface="Calibri"/>
              </a:rPr>
              <a:t>refresh</a:t>
            </a:r>
            <a:r>
              <a:rPr sz="2175" spc="60" baseline="3831" dirty="0">
                <a:latin typeface="Calibri"/>
                <a:cs typeface="Calibri"/>
              </a:rPr>
              <a:t> </a:t>
            </a:r>
            <a:r>
              <a:rPr sz="2175" spc="-15" baseline="3831" dirty="0">
                <a:latin typeface="Calibri"/>
                <a:cs typeface="Calibri"/>
              </a:rPr>
              <a:t>required</a:t>
            </a:r>
            <a:endParaRPr sz="2175" baseline="3831" dirty="0">
              <a:latin typeface="Calibri"/>
              <a:cs typeface="Calibri"/>
            </a:endParaRPr>
          </a:p>
          <a:p>
            <a:pPr marL="342265" indent="-235585">
              <a:lnSpc>
                <a:spcPct val="100000"/>
              </a:lnSpc>
              <a:spcBef>
                <a:spcPts val="434"/>
              </a:spcBef>
              <a:buClr>
                <a:srgbClr val="990000"/>
              </a:buClr>
              <a:buSzPct val="110344"/>
              <a:buFont typeface="Trebuchet MS"/>
              <a:buChar char="▪"/>
              <a:tabLst>
                <a:tab pos="342265" algn="l"/>
              </a:tabLst>
            </a:pPr>
            <a:r>
              <a:rPr sz="2175" baseline="3831" dirty="0">
                <a:latin typeface="Calibri"/>
                <a:cs typeface="Calibri"/>
              </a:rPr>
              <a:t>Downside:</a:t>
            </a:r>
            <a:r>
              <a:rPr sz="2175" spc="82" baseline="3831" dirty="0">
                <a:latin typeface="Calibri"/>
                <a:cs typeface="Calibri"/>
              </a:rPr>
              <a:t> </a:t>
            </a:r>
            <a:r>
              <a:rPr sz="2175" baseline="3831" dirty="0">
                <a:latin typeface="Calibri"/>
                <a:cs typeface="Calibri"/>
              </a:rPr>
              <a:t>not</a:t>
            </a:r>
            <a:r>
              <a:rPr sz="2175" spc="82" baseline="3831" dirty="0">
                <a:latin typeface="Calibri"/>
                <a:cs typeface="Calibri"/>
              </a:rPr>
              <a:t> </a:t>
            </a:r>
            <a:r>
              <a:rPr sz="2175" baseline="3831" dirty="0">
                <a:latin typeface="Calibri"/>
                <a:cs typeface="Calibri"/>
              </a:rPr>
              <a:t>so</a:t>
            </a:r>
            <a:r>
              <a:rPr sz="2175" spc="82" baseline="3831" dirty="0">
                <a:latin typeface="Calibri"/>
                <a:cs typeface="Calibri"/>
              </a:rPr>
              <a:t> </a:t>
            </a:r>
            <a:r>
              <a:rPr sz="2175" baseline="3831" dirty="0">
                <a:latin typeface="Calibri"/>
                <a:cs typeface="Calibri"/>
              </a:rPr>
              <a:t>dense,</a:t>
            </a:r>
            <a:r>
              <a:rPr sz="2175" spc="82" baseline="3831" dirty="0">
                <a:latin typeface="Calibri"/>
                <a:cs typeface="Calibri"/>
              </a:rPr>
              <a:t> </a:t>
            </a:r>
            <a:r>
              <a:rPr sz="2175" baseline="3831" dirty="0">
                <a:latin typeface="Calibri"/>
                <a:cs typeface="Calibri"/>
              </a:rPr>
              <a:t>not</a:t>
            </a:r>
            <a:r>
              <a:rPr sz="2175" spc="89" baseline="3831" dirty="0">
                <a:latin typeface="Calibri"/>
                <a:cs typeface="Calibri"/>
              </a:rPr>
              <a:t> </a:t>
            </a:r>
            <a:r>
              <a:rPr sz="2175" baseline="3831" dirty="0">
                <a:latin typeface="Calibri"/>
                <a:cs typeface="Calibri"/>
              </a:rPr>
              <a:t>so</a:t>
            </a:r>
            <a:r>
              <a:rPr sz="2175" spc="82" baseline="3831" dirty="0">
                <a:latin typeface="Calibri"/>
                <a:cs typeface="Calibri"/>
              </a:rPr>
              <a:t> </a:t>
            </a:r>
            <a:r>
              <a:rPr sz="2175" spc="-30" baseline="3831" dirty="0">
                <a:latin typeface="Calibri"/>
                <a:cs typeface="Calibri"/>
              </a:rPr>
              <a:t>cheap</a:t>
            </a:r>
            <a:endParaRPr sz="2175" baseline="3831" dirty="0">
              <a:latin typeface="Calibri"/>
              <a:cs typeface="Calibri"/>
            </a:endParaRPr>
          </a:p>
          <a:p>
            <a:pPr marL="342265" indent="-235585">
              <a:lnSpc>
                <a:spcPct val="100000"/>
              </a:lnSpc>
              <a:spcBef>
                <a:spcPts val="430"/>
              </a:spcBef>
              <a:buClr>
                <a:srgbClr val="990000"/>
              </a:buClr>
              <a:buSzPct val="110344"/>
              <a:buFont typeface="Trebuchet MS"/>
              <a:buChar char="▪"/>
              <a:tabLst>
                <a:tab pos="342265" algn="l"/>
              </a:tabLst>
            </a:pPr>
            <a:r>
              <a:rPr sz="2175" baseline="3831" dirty="0">
                <a:latin typeface="Calibri"/>
                <a:cs typeface="Calibri"/>
              </a:rPr>
              <a:t>Often</a:t>
            </a:r>
            <a:r>
              <a:rPr sz="2175" spc="52" baseline="3831" dirty="0">
                <a:latin typeface="Calibri"/>
                <a:cs typeface="Calibri"/>
              </a:rPr>
              <a:t> </a:t>
            </a:r>
            <a:r>
              <a:rPr sz="2175" baseline="3831" dirty="0">
                <a:latin typeface="Calibri"/>
                <a:cs typeface="Calibri"/>
              </a:rPr>
              <a:t>used</a:t>
            </a:r>
            <a:r>
              <a:rPr sz="2175" spc="60" baseline="3831" dirty="0">
                <a:latin typeface="Calibri"/>
                <a:cs typeface="Calibri"/>
              </a:rPr>
              <a:t> </a:t>
            </a:r>
            <a:r>
              <a:rPr sz="2175" baseline="3831" dirty="0">
                <a:latin typeface="Calibri"/>
                <a:cs typeface="Calibri"/>
              </a:rPr>
              <a:t>for</a:t>
            </a:r>
            <a:r>
              <a:rPr sz="2175" spc="52" baseline="3831" dirty="0">
                <a:latin typeface="Calibri"/>
                <a:cs typeface="Calibri"/>
              </a:rPr>
              <a:t> </a:t>
            </a:r>
            <a:r>
              <a:rPr sz="2175" spc="-15" baseline="3831" dirty="0">
                <a:latin typeface="Calibri"/>
                <a:cs typeface="Calibri"/>
              </a:rPr>
              <a:t>caches</a:t>
            </a:r>
            <a:endParaRPr sz="2175" baseline="3831" dirty="0">
              <a:latin typeface="Calibri"/>
              <a:cs typeface="Calibri"/>
            </a:endParaRPr>
          </a:p>
          <a:p>
            <a:pPr>
              <a:lnSpc>
                <a:spcPct val="100000"/>
              </a:lnSpc>
              <a:buClr>
                <a:srgbClr val="990000"/>
              </a:buClr>
              <a:buFont typeface="Trebuchet MS"/>
              <a:buChar char="▪"/>
            </a:pPr>
            <a:endParaRPr sz="2150" dirty="0">
              <a:latin typeface="Calibri"/>
              <a:cs typeface="Calibri"/>
            </a:endParaRPr>
          </a:p>
          <a:p>
            <a:pPr marL="12700">
              <a:lnSpc>
                <a:spcPct val="100000"/>
              </a:lnSpc>
            </a:pPr>
            <a:r>
              <a:rPr sz="1950" b="1" dirty="0">
                <a:latin typeface="Calibri"/>
                <a:cs typeface="Calibri"/>
              </a:rPr>
              <a:t>EEPROM:</a:t>
            </a:r>
            <a:r>
              <a:rPr sz="1950" b="1" spc="50" dirty="0">
                <a:latin typeface="Calibri"/>
                <a:cs typeface="Calibri"/>
              </a:rPr>
              <a:t> </a:t>
            </a:r>
            <a:r>
              <a:rPr sz="1950" b="1" dirty="0">
                <a:latin typeface="Calibri"/>
                <a:cs typeface="Calibri"/>
              </a:rPr>
              <a:t>Electronically</a:t>
            </a:r>
            <a:r>
              <a:rPr sz="1950" b="1" spc="50" dirty="0">
                <a:latin typeface="Calibri"/>
                <a:cs typeface="Calibri"/>
              </a:rPr>
              <a:t> </a:t>
            </a:r>
            <a:r>
              <a:rPr sz="1950" b="1" dirty="0">
                <a:latin typeface="Calibri"/>
                <a:cs typeface="Calibri"/>
              </a:rPr>
              <a:t>Erasable</a:t>
            </a:r>
            <a:r>
              <a:rPr sz="1950" b="1" spc="55" dirty="0">
                <a:latin typeface="Calibri"/>
                <a:cs typeface="Calibri"/>
              </a:rPr>
              <a:t> </a:t>
            </a:r>
            <a:r>
              <a:rPr sz="1950" b="1" dirty="0">
                <a:latin typeface="Calibri"/>
                <a:cs typeface="Calibri"/>
              </a:rPr>
              <a:t>Programmable</a:t>
            </a:r>
            <a:r>
              <a:rPr sz="1950" b="1" spc="50" dirty="0">
                <a:latin typeface="Calibri"/>
                <a:cs typeface="Calibri"/>
              </a:rPr>
              <a:t> </a:t>
            </a:r>
            <a:r>
              <a:rPr sz="1950" b="1" dirty="0">
                <a:latin typeface="Calibri"/>
                <a:cs typeface="Calibri"/>
              </a:rPr>
              <a:t>Read-only</a:t>
            </a:r>
            <a:r>
              <a:rPr sz="1950" b="1" spc="50" dirty="0">
                <a:latin typeface="Calibri"/>
                <a:cs typeface="Calibri"/>
              </a:rPr>
              <a:t> </a:t>
            </a:r>
            <a:r>
              <a:rPr sz="1950" b="1" spc="-10" dirty="0">
                <a:latin typeface="Calibri"/>
                <a:cs typeface="Calibri"/>
              </a:rPr>
              <a:t>Memory</a:t>
            </a:r>
            <a:endParaRPr sz="1950" dirty="0">
              <a:latin typeface="Calibri"/>
              <a:cs typeface="Calibri"/>
            </a:endParaRPr>
          </a:p>
          <a:p>
            <a:pPr marL="342265" indent="-235585">
              <a:lnSpc>
                <a:spcPct val="100000"/>
              </a:lnSpc>
              <a:spcBef>
                <a:spcPts val="560"/>
              </a:spcBef>
              <a:buClr>
                <a:srgbClr val="990000"/>
              </a:buClr>
              <a:buSzPct val="110344"/>
              <a:buFont typeface="Trebuchet MS"/>
              <a:buChar char="▪"/>
              <a:tabLst>
                <a:tab pos="342265" algn="l"/>
              </a:tabLst>
            </a:pPr>
            <a:r>
              <a:rPr sz="2175" baseline="3831" dirty="0">
                <a:latin typeface="Calibri"/>
                <a:cs typeface="Calibri"/>
              </a:rPr>
              <a:t>Used</a:t>
            </a:r>
            <a:r>
              <a:rPr sz="2175" spc="44" baseline="3831" dirty="0">
                <a:latin typeface="Calibri"/>
                <a:cs typeface="Calibri"/>
              </a:rPr>
              <a:t> </a:t>
            </a:r>
            <a:r>
              <a:rPr sz="2175" baseline="3831" dirty="0">
                <a:latin typeface="Calibri"/>
                <a:cs typeface="Calibri"/>
              </a:rPr>
              <a:t>for</a:t>
            </a:r>
            <a:r>
              <a:rPr sz="2175" spc="44" baseline="3831" dirty="0">
                <a:latin typeface="Calibri"/>
                <a:cs typeface="Calibri"/>
              </a:rPr>
              <a:t> </a:t>
            </a:r>
            <a:r>
              <a:rPr sz="2175" spc="-15" baseline="3831" dirty="0">
                <a:latin typeface="Calibri"/>
                <a:cs typeface="Calibri"/>
              </a:rPr>
              <a:t>bootstrapping</a:t>
            </a:r>
            <a:endParaRPr sz="2175" baseline="3831" dirty="0">
              <a:latin typeface="Calibri"/>
              <a:cs typeface="Calibri"/>
            </a:endParaRPr>
          </a:p>
          <a:p>
            <a:pPr marL="342265" indent="-235585">
              <a:lnSpc>
                <a:spcPct val="100000"/>
              </a:lnSpc>
              <a:spcBef>
                <a:spcPts val="434"/>
              </a:spcBef>
              <a:buClr>
                <a:srgbClr val="990000"/>
              </a:buClr>
              <a:buSzPct val="110344"/>
              <a:buFont typeface="Trebuchet MS"/>
              <a:buChar char="▪"/>
              <a:tabLst>
                <a:tab pos="342265" algn="l"/>
              </a:tabLst>
            </a:pPr>
            <a:r>
              <a:rPr sz="2175" baseline="3831" dirty="0">
                <a:latin typeface="Calibri"/>
                <a:cs typeface="Calibri"/>
              </a:rPr>
              <a:t>Require</a:t>
            </a:r>
            <a:r>
              <a:rPr sz="2175" spc="75" baseline="3831" dirty="0">
                <a:latin typeface="Calibri"/>
                <a:cs typeface="Calibri"/>
              </a:rPr>
              <a:t> </a:t>
            </a:r>
            <a:r>
              <a:rPr sz="2175" baseline="3831" dirty="0">
                <a:latin typeface="Calibri"/>
                <a:cs typeface="Calibri"/>
              </a:rPr>
              <a:t>wear-</a:t>
            </a:r>
            <a:r>
              <a:rPr sz="2175" spc="-15" baseline="3831" dirty="0">
                <a:latin typeface="Calibri"/>
                <a:cs typeface="Calibri"/>
              </a:rPr>
              <a:t>leveling</a:t>
            </a:r>
            <a:endParaRPr sz="2175" baseline="3831" dirty="0">
              <a:latin typeface="Calibri"/>
              <a:cs typeface="Calibri"/>
            </a:endParaRPr>
          </a:p>
        </p:txBody>
      </p:sp>
      <p:pic>
        <p:nvPicPr>
          <p:cNvPr id="5" name="object 5"/>
          <p:cNvPicPr/>
          <p:nvPr/>
        </p:nvPicPr>
        <p:blipFill>
          <a:blip r:embed="rId2" cstate="print"/>
          <a:stretch>
            <a:fillRect/>
          </a:stretch>
        </p:blipFill>
        <p:spPr>
          <a:xfrm>
            <a:off x="474265" y="3759400"/>
            <a:ext cx="190500" cy="190500"/>
          </a:xfrm>
          <a:prstGeom prst="rect">
            <a:avLst/>
          </a:prstGeom>
        </p:spPr>
      </p:pic>
      <p:pic>
        <p:nvPicPr>
          <p:cNvPr id="6" name="object 6"/>
          <p:cNvPicPr/>
          <p:nvPr/>
        </p:nvPicPr>
        <p:blipFill>
          <a:blip r:embed="rId2" cstate="print"/>
          <a:stretch>
            <a:fillRect/>
          </a:stretch>
        </p:blipFill>
        <p:spPr>
          <a:xfrm>
            <a:off x="474265" y="5233794"/>
            <a:ext cx="190500" cy="190500"/>
          </a:xfrm>
          <a:prstGeom prst="rect">
            <a:avLst/>
          </a:prstGeom>
        </p:spPr>
      </p:pic>
      <p:sp>
        <p:nvSpPr>
          <p:cNvPr id="7" name="object 7"/>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10</a:t>
            </a:fld>
            <a:endParaRPr spc="-2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0646" y="3657600"/>
            <a:ext cx="4669154" cy="718185"/>
          </a:xfrm>
          <a:prstGeom prst="rect">
            <a:avLst/>
          </a:prstGeom>
        </p:spPr>
        <p:txBody>
          <a:bodyPr vert="horz" wrap="square" lIns="0" tIns="15875" rIns="0" bIns="0" rtlCol="0">
            <a:spAutoFit/>
          </a:bodyPr>
          <a:lstStyle/>
          <a:p>
            <a:pPr marL="12700">
              <a:lnSpc>
                <a:spcPct val="100000"/>
              </a:lnSpc>
              <a:spcBef>
                <a:spcPts val="125"/>
              </a:spcBef>
            </a:pPr>
            <a:r>
              <a:rPr sz="2250" dirty="0"/>
              <a:t>ARM</a:t>
            </a:r>
            <a:r>
              <a:rPr sz="2250" spc="-5" dirty="0"/>
              <a:t> </a:t>
            </a:r>
            <a:r>
              <a:rPr sz="2250" dirty="0"/>
              <a:t>HISTORY</a:t>
            </a:r>
            <a:r>
              <a:rPr sz="2250" spc="-5" dirty="0"/>
              <a:t> </a:t>
            </a:r>
            <a:r>
              <a:rPr sz="2250" spc="-25" dirty="0"/>
              <a:t>AND</a:t>
            </a:r>
            <a:endParaRPr sz="2250" dirty="0"/>
          </a:p>
          <a:p>
            <a:pPr marL="110489">
              <a:lnSpc>
                <a:spcPct val="100000"/>
              </a:lnSpc>
              <a:spcBef>
                <a:spcPts val="25"/>
              </a:spcBef>
            </a:pPr>
            <a:r>
              <a:rPr sz="2250" dirty="0"/>
              <a:t>THE</a:t>
            </a:r>
            <a:r>
              <a:rPr sz="2250" spc="40" dirty="0"/>
              <a:t> </a:t>
            </a:r>
            <a:r>
              <a:rPr sz="2250" dirty="0"/>
              <a:t>ARM</a:t>
            </a:r>
            <a:r>
              <a:rPr sz="2250" spc="45" dirty="0"/>
              <a:t> </a:t>
            </a:r>
            <a:r>
              <a:rPr sz="2250" dirty="0"/>
              <a:t>PROCESSOR</a:t>
            </a:r>
            <a:r>
              <a:rPr sz="2250" spc="50" dirty="0"/>
              <a:t> </a:t>
            </a:r>
            <a:r>
              <a:rPr sz="2250" spc="-30" dirty="0"/>
              <a:t>FAMILY</a:t>
            </a:r>
            <a:endParaRPr sz="2250" dirty="0"/>
          </a:p>
        </p:txBody>
      </p:sp>
      <p:sp>
        <p:nvSpPr>
          <p:cNvPr id="3" name="object 3"/>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11</a:t>
            </a:fld>
            <a:endParaRPr spc="-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descr="building_scan_for_Wendy">
            <a:extLst>
              <a:ext uri="{FF2B5EF4-FFF2-40B4-BE49-F238E27FC236}">
                <a16:creationId xmlns:a16="http://schemas.microsoft.com/office/drawing/2014/main" id="{C5D97698-A844-BABC-BE18-DB332BCA6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25" y="4800600"/>
            <a:ext cx="3838258" cy="393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8A50C79C-8518-CBE3-61E0-78478C2D5A2E}"/>
              </a:ext>
            </a:extLst>
          </p:cNvPr>
          <p:cNvSpPr>
            <a:spLocks noGrp="1" noChangeArrowheads="1"/>
          </p:cNvSpPr>
          <p:nvPr>
            <p:ph type="title"/>
          </p:nvPr>
        </p:nvSpPr>
        <p:spPr>
          <a:xfrm>
            <a:off x="228600" y="233148"/>
            <a:ext cx="6232525" cy="556244"/>
          </a:xfrm>
          <a:noFill/>
          <a:extLst>
            <a:ext uri="{909E8E84-426E-40DD-AFC4-6F175D3DCCD1}">
              <a14:hiddenFill xmlns:a14="http://schemas.microsoft.com/office/drawing/2010/main">
                <a:solidFill>
                  <a:schemeClr val="tx1"/>
                </a:solidFill>
              </a14:hiddenFill>
            </a:ext>
          </a:extLst>
        </p:spPr>
        <p:txBody>
          <a:bodyPr wrap="square" lIns="101283" tIns="50642" rIns="101283" bIns="50642">
            <a:spAutoFit/>
          </a:bodyPr>
          <a:lstStyle/>
          <a:p>
            <a:r>
              <a:rPr lang="en-US" altLang="en-US" dirty="0"/>
              <a:t>ARM Ltd</a:t>
            </a:r>
          </a:p>
        </p:txBody>
      </p:sp>
      <p:sp>
        <p:nvSpPr>
          <p:cNvPr id="10244" name="Rectangle 3">
            <a:extLst>
              <a:ext uri="{FF2B5EF4-FFF2-40B4-BE49-F238E27FC236}">
                <a16:creationId xmlns:a16="http://schemas.microsoft.com/office/drawing/2014/main" id="{CF12D70C-C49B-C4DD-F5A8-60A9E58B0A21}"/>
              </a:ext>
            </a:extLst>
          </p:cNvPr>
          <p:cNvSpPr>
            <a:spLocks noGrp="1" noChangeArrowheads="1"/>
          </p:cNvSpPr>
          <p:nvPr>
            <p:ph type="body" idx="1"/>
          </p:nvPr>
        </p:nvSpPr>
        <p:spPr>
          <a:xfrm>
            <a:off x="510778" y="1371600"/>
            <a:ext cx="8938021" cy="4534256"/>
          </a:xfrm>
          <a:noFill/>
        </p:spPr>
        <p:txBody>
          <a:bodyPr wrap="square" lIns="101283" tIns="50642" rIns="101283" bIns="50642" anchorCtr="1">
            <a:spAutoFit/>
          </a:bodyPr>
          <a:lstStyle/>
          <a:p>
            <a:r>
              <a:rPr lang="en-US" altLang="en-US" sz="2400" dirty="0"/>
              <a:t>Founded in November 1990</a:t>
            </a:r>
          </a:p>
          <a:p>
            <a:pPr lvl="1"/>
            <a:r>
              <a:rPr lang="en-US" altLang="en-US" sz="2400" dirty="0">
                <a:ea typeface="ＭＳ Ｐゴシック" panose="020B0600070205080204" pitchFamily="34" charset="-128"/>
              </a:rPr>
              <a:t>Spun out of Acorn Computers</a:t>
            </a:r>
          </a:p>
          <a:p>
            <a:endParaRPr lang="en-US" altLang="en-US" sz="2400" dirty="0"/>
          </a:p>
          <a:p>
            <a:r>
              <a:rPr lang="en-US" altLang="en-US" sz="2400" dirty="0"/>
              <a:t>Designs the ARM range of RISC processor cores</a:t>
            </a:r>
          </a:p>
          <a:p>
            <a:r>
              <a:rPr lang="en-US" altLang="en-US" sz="2400" dirty="0"/>
              <a:t>Licenses ARM core designs to semiconductor partners who fabricate and sell to their customers.</a:t>
            </a:r>
          </a:p>
          <a:p>
            <a:pPr lvl="1"/>
            <a:r>
              <a:rPr lang="en-US" altLang="en-US" sz="2400" dirty="0">
                <a:solidFill>
                  <a:srgbClr val="FF0000"/>
                </a:solidFill>
                <a:ea typeface="ＭＳ Ｐゴシック" panose="020B0600070205080204" pitchFamily="34" charset="-128"/>
              </a:rPr>
              <a:t>ARM does not fabricate silicon itself</a:t>
            </a:r>
          </a:p>
          <a:p>
            <a:endParaRPr lang="en-US" altLang="en-US" sz="2400" dirty="0"/>
          </a:p>
          <a:p>
            <a:r>
              <a:rPr lang="en-US" altLang="en-US" sz="2400" dirty="0"/>
              <a:t>Also develop technologies to assist with the design-in of the ARM architecture</a:t>
            </a:r>
          </a:p>
          <a:p>
            <a:pPr lvl="1"/>
            <a:r>
              <a:rPr lang="en-US" altLang="en-US" sz="2400" dirty="0">
                <a:ea typeface="ＭＳ Ｐゴシック" panose="020B0600070205080204" pitchFamily="34" charset="-128"/>
              </a:rPr>
              <a:t>Software tools, boards, debug hardware, application software, bus architectures, peripherals </a:t>
            </a:r>
            <a:r>
              <a:rPr lang="en-US" altLang="en-US" sz="2400" dirty="0" err="1">
                <a:ea typeface="ＭＳ Ｐゴシック" panose="020B0600070205080204" pitchFamily="34" charset="-128"/>
              </a:rPr>
              <a:t>etc</a:t>
            </a:r>
            <a:endParaRPr lang="en-US" altLang="en-US" sz="2400" dirty="0">
              <a:ea typeface="ＭＳ Ｐゴシック" panose="020B0600070205080204" pitchFamily="3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44A4DA-9BD4-97F1-40F7-B195C256A3FD}"/>
              </a:ext>
            </a:extLst>
          </p:cNvPr>
          <p:cNvPicPr>
            <a:picLocks noChangeAspect="1"/>
          </p:cNvPicPr>
          <p:nvPr/>
        </p:nvPicPr>
        <p:blipFill>
          <a:blip r:embed="rId3"/>
          <a:stretch>
            <a:fillRect/>
          </a:stretch>
        </p:blipFill>
        <p:spPr>
          <a:xfrm>
            <a:off x="0" y="685800"/>
            <a:ext cx="10058400" cy="6248400"/>
          </a:xfrm>
          <a:prstGeom prst="rect">
            <a:avLst/>
          </a:prstGeom>
        </p:spPr>
      </p:pic>
    </p:spTree>
    <p:extLst>
      <p:ext uri="{BB962C8B-B14F-4D97-AF65-F5344CB8AC3E}">
        <p14:creationId xmlns:p14="http://schemas.microsoft.com/office/powerpoint/2010/main" val="119423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dirty="0"/>
              <a:t>ARM</a:t>
            </a:r>
            <a:r>
              <a:rPr spc="-10" dirty="0"/>
              <a:t> Architecture</a:t>
            </a:r>
          </a:p>
        </p:txBody>
      </p:sp>
      <p:pic>
        <p:nvPicPr>
          <p:cNvPr id="3" name="object 3"/>
          <p:cNvPicPr/>
          <p:nvPr/>
        </p:nvPicPr>
        <p:blipFill>
          <a:blip r:embed="rId2" cstate="print"/>
          <a:stretch>
            <a:fillRect/>
          </a:stretch>
        </p:blipFill>
        <p:spPr>
          <a:xfrm>
            <a:off x="474265" y="2273081"/>
            <a:ext cx="152400" cy="152400"/>
          </a:xfrm>
          <a:prstGeom prst="rect">
            <a:avLst/>
          </a:prstGeom>
        </p:spPr>
      </p:pic>
      <p:sp>
        <p:nvSpPr>
          <p:cNvPr id="4" name="object 4"/>
          <p:cNvSpPr txBox="1"/>
          <p:nvPr/>
        </p:nvSpPr>
        <p:spPr>
          <a:xfrm>
            <a:off x="744457" y="2147019"/>
            <a:ext cx="8261984" cy="3536315"/>
          </a:xfrm>
          <a:prstGeom prst="rect">
            <a:avLst/>
          </a:prstGeom>
        </p:spPr>
        <p:txBody>
          <a:bodyPr vert="horz" wrap="square" lIns="0" tIns="57150" rIns="0" bIns="0" rtlCol="0">
            <a:spAutoFit/>
          </a:bodyPr>
          <a:lstStyle/>
          <a:p>
            <a:pPr marL="12700">
              <a:lnSpc>
                <a:spcPct val="100000"/>
              </a:lnSpc>
              <a:spcBef>
                <a:spcPts val="450"/>
              </a:spcBef>
            </a:pPr>
            <a:r>
              <a:rPr sz="1650" b="1" dirty="0">
                <a:latin typeface="Calibri"/>
                <a:cs typeface="Calibri"/>
              </a:rPr>
              <a:t>A</a:t>
            </a:r>
            <a:r>
              <a:rPr sz="1650" b="1" spc="-25" dirty="0">
                <a:latin typeface="Calibri"/>
                <a:cs typeface="Calibri"/>
              </a:rPr>
              <a:t> </a:t>
            </a:r>
            <a:r>
              <a:rPr sz="1650" b="1" dirty="0">
                <a:latin typeface="Calibri"/>
                <a:cs typeface="Calibri"/>
              </a:rPr>
              <a:t>family</a:t>
            </a:r>
            <a:r>
              <a:rPr sz="1650" b="1" spc="-10" dirty="0">
                <a:latin typeface="Calibri"/>
                <a:cs typeface="Calibri"/>
              </a:rPr>
              <a:t> </a:t>
            </a:r>
            <a:r>
              <a:rPr sz="1650" b="1" dirty="0">
                <a:latin typeface="Calibri"/>
                <a:cs typeface="Calibri"/>
              </a:rPr>
              <a:t>of</a:t>
            </a:r>
            <a:r>
              <a:rPr sz="1650" b="1" spc="-10" dirty="0">
                <a:latin typeface="Calibri"/>
                <a:cs typeface="Calibri"/>
              </a:rPr>
              <a:t> </a:t>
            </a:r>
            <a:r>
              <a:rPr sz="1650" b="1" dirty="0">
                <a:latin typeface="Calibri"/>
                <a:cs typeface="Calibri"/>
              </a:rPr>
              <a:t>RISC-based</a:t>
            </a:r>
            <a:r>
              <a:rPr sz="1650" b="1" spc="-10" dirty="0">
                <a:latin typeface="Calibri"/>
                <a:cs typeface="Calibri"/>
              </a:rPr>
              <a:t> </a:t>
            </a:r>
            <a:r>
              <a:rPr sz="1650" b="1" dirty="0">
                <a:latin typeface="Calibri"/>
                <a:cs typeface="Calibri"/>
              </a:rPr>
              <a:t>processor</a:t>
            </a:r>
            <a:r>
              <a:rPr sz="1650" b="1" spc="-10" dirty="0">
                <a:latin typeface="Calibri"/>
                <a:cs typeface="Calibri"/>
              </a:rPr>
              <a:t> architectures</a:t>
            </a:r>
            <a:endParaRPr sz="1650">
              <a:latin typeface="Calibri"/>
              <a:cs typeface="Calibri"/>
            </a:endParaRPr>
          </a:p>
          <a:p>
            <a:pPr marL="342265" indent="-235585">
              <a:lnSpc>
                <a:spcPct val="100000"/>
              </a:lnSpc>
              <a:spcBef>
                <a:spcPts val="530"/>
              </a:spcBef>
              <a:buClr>
                <a:srgbClr val="990000"/>
              </a:buClr>
              <a:buSzPct val="110344"/>
              <a:buFont typeface="Trebuchet MS"/>
              <a:buChar char="▪"/>
              <a:tabLst>
                <a:tab pos="342265" algn="l"/>
              </a:tabLst>
            </a:pPr>
            <a:r>
              <a:rPr sz="2175" baseline="3831" dirty="0">
                <a:latin typeface="Calibri"/>
                <a:cs typeface="Calibri"/>
              </a:rPr>
              <a:t>Well-known</a:t>
            </a:r>
            <a:r>
              <a:rPr sz="2175" spc="82" baseline="3831" dirty="0">
                <a:latin typeface="Calibri"/>
                <a:cs typeface="Calibri"/>
              </a:rPr>
              <a:t> </a:t>
            </a:r>
            <a:r>
              <a:rPr sz="2175" baseline="3831" dirty="0">
                <a:latin typeface="Calibri"/>
                <a:cs typeface="Calibri"/>
              </a:rPr>
              <a:t>for</a:t>
            </a:r>
            <a:r>
              <a:rPr sz="2175" spc="82" baseline="3831" dirty="0">
                <a:latin typeface="Calibri"/>
                <a:cs typeface="Calibri"/>
              </a:rPr>
              <a:t> </a:t>
            </a:r>
            <a:r>
              <a:rPr sz="2175" baseline="3831" dirty="0">
                <a:latin typeface="Calibri"/>
                <a:cs typeface="Calibri"/>
              </a:rPr>
              <a:t>its</a:t>
            </a:r>
            <a:r>
              <a:rPr sz="2175" spc="82" baseline="3831" dirty="0">
                <a:latin typeface="Calibri"/>
                <a:cs typeface="Calibri"/>
              </a:rPr>
              <a:t> </a:t>
            </a:r>
            <a:r>
              <a:rPr sz="2175" baseline="3831" dirty="0">
                <a:latin typeface="Calibri"/>
                <a:cs typeface="Calibri"/>
              </a:rPr>
              <a:t>power</a:t>
            </a:r>
            <a:r>
              <a:rPr sz="2175" spc="89" baseline="3831" dirty="0">
                <a:latin typeface="Calibri"/>
                <a:cs typeface="Calibri"/>
              </a:rPr>
              <a:t> </a:t>
            </a:r>
            <a:r>
              <a:rPr sz="2175" baseline="3831" dirty="0">
                <a:latin typeface="Calibri"/>
                <a:cs typeface="Calibri"/>
              </a:rPr>
              <a:t>efficiency;</a:t>
            </a:r>
            <a:r>
              <a:rPr sz="2175" spc="82" baseline="3831" dirty="0">
                <a:latin typeface="Calibri"/>
                <a:cs typeface="Calibri"/>
              </a:rPr>
              <a:t> </a:t>
            </a:r>
            <a:r>
              <a:rPr sz="2175" baseline="3831" dirty="0">
                <a:latin typeface="Calibri"/>
                <a:cs typeface="Calibri"/>
              </a:rPr>
              <a:t>used</a:t>
            </a:r>
            <a:r>
              <a:rPr sz="2175" spc="82" baseline="3831" dirty="0">
                <a:latin typeface="Calibri"/>
                <a:cs typeface="Calibri"/>
              </a:rPr>
              <a:t> </a:t>
            </a:r>
            <a:r>
              <a:rPr sz="2175" baseline="3831" dirty="0">
                <a:latin typeface="Calibri"/>
                <a:cs typeface="Calibri"/>
              </a:rPr>
              <a:t>mostly</a:t>
            </a:r>
            <a:r>
              <a:rPr sz="2175" spc="89" baseline="3831" dirty="0">
                <a:latin typeface="Calibri"/>
                <a:cs typeface="Calibri"/>
              </a:rPr>
              <a:t> </a:t>
            </a:r>
            <a:r>
              <a:rPr sz="2175" baseline="3831" dirty="0">
                <a:latin typeface="Calibri"/>
                <a:cs typeface="Calibri"/>
              </a:rPr>
              <a:t>in</a:t>
            </a:r>
            <a:r>
              <a:rPr sz="2175" spc="82" baseline="3831" dirty="0">
                <a:latin typeface="Calibri"/>
                <a:cs typeface="Calibri"/>
              </a:rPr>
              <a:t> </a:t>
            </a:r>
            <a:r>
              <a:rPr sz="2175" baseline="3831" dirty="0">
                <a:latin typeface="Calibri"/>
                <a:cs typeface="Calibri"/>
              </a:rPr>
              <a:t>mobile</a:t>
            </a:r>
            <a:r>
              <a:rPr sz="2175" spc="82" baseline="3831" dirty="0">
                <a:latin typeface="Calibri"/>
                <a:cs typeface="Calibri"/>
              </a:rPr>
              <a:t> </a:t>
            </a:r>
            <a:r>
              <a:rPr sz="2175" baseline="3831" dirty="0">
                <a:latin typeface="Calibri"/>
                <a:cs typeface="Calibri"/>
              </a:rPr>
              <a:t>devices,</a:t>
            </a:r>
            <a:r>
              <a:rPr sz="2175" spc="82" baseline="3831" dirty="0">
                <a:latin typeface="Calibri"/>
                <a:cs typeface="Calibri"/>
              </a:rPr>
              <a:t> </a:t>
            </a:r>
            <a:r>
              <a:rPr sz="2175" baseline="3831" dirty="0">
                <a:latin typeface="Calibri"/>
                <a:cs typeface="Calibri"/>
              </a:rPr>
              <a:t>such</a:t>
            </a:r>
            <a:r>
              <a:rPr sz="2175" spc="89" baseline="3831" dirty="0">
                <a:latin typeface="Calibri"/>
                <a:cs typeface="Calibri"/>
              </a:rPr>
              <a:t> </a:t>
            </a:r>
            <a:r>
              <a:rPr sz="2175" baseline="3831" dirty="0">
                <a:latin typeface="Calibri"/>
                <a:cs typeface="Calibri"/>
              </a:rPr>
              <a:t>as</a:t>
            </a:r>
            <a:r>
              <a:rPr sz="2175" spc="660" baseline="3831" dirty="0">
                <a:latin typeface="Calibri"/>
                <a:cs typeface="Calibri"/>
              </a:rPr>
              <a:t> </a:t>
            </a:r>
            <a:r>
              <a:rPr sz="2175" baseline="3831" dirty="0">
                <a:latin typeface="Calibri"/>
                <a:cs typeface="Calibri"/>
              </a:rPr>
              <a:t>smartphones</a:t>
            </a:r>
            <a:r>
              <a:rPr sz="2175" spc="89" baseline="3831" dirty="0">
                <a:latin typeface="Calibri"/>
                <a:cs typeface="Calibri"/>
              </a:rPr>
              <a:t> </a:t>
            </a:r>
            <a:r>
              <a:rPr sz="2175" baseline="3831" dirty="0">
                <a:latin typeface="Calibri"/>
                <a:cs typeface="Calibri"/>
              </a:rPr>
              <a:t>and</a:t>
            </a:r>
            <a:r>
              <a:rPr sz="2175" spc="82" baseline="3831" dirty="0">
                <a:latin typeface="Calibri"/>
                <a:cs typeface="Calibri"/>
              </a:rPr>
              <a:t> </a:t>
            </a:r>
            <a:r>
              <a:rPr sz="2175" spc="-15" baseline="3831" dirty="0">
                <a:latin typeface="Calibri"/>
                <a:cs typeface="Calibri"/>
              </a:rPr>
              <a:t>tablets</a:t>
            </a:r>
            <a:endParaRPr sz="2175" baseline="3831">
              <a:latin typeface="Calibri"/>
              <a:cs typeface="Calibri"/>
            </a:endParaRPr>
          </a:p>
          <a:p>
            <a:pPr marL="342265" indent="-235585">
              <a:lnSpc>
                <a:spcPct val="100000"/>
              </a:lnSpc>
              <a:spcBef>
                <a:spcPts val="245"/>
              </a:spcBef>
              <a:buClr>
                <a:srgbClr val="990000"/>
              </a:buClr>
              <a:buSzPct val="111538"/>
              <a:buFont typeface="Trebuchet MS"/>
              <a:buChar char="▪"/>
              <a:tabLst>
                <a:tab pos="342265" algn="l"/>
              </a:tabLst>
            </a:pPr>
            <a:r>
              <a:rPr sz="1300" dirty="0">
                <a:latin typeface="Calibri"/>
                <a:cs typeface="Calibri"/>
              </a:rPr>
              <a:t>Most</a:t>
            </a:r>
            <a:r>
              <a:rPr sz="1300" spc="15" dirty="0">
                <a:latin typeface="Calibri"/>
                <a:cs typeface="Calibri"/>
              </a:rPr>
              <a:t> </a:t>
            </a:r>
            <a:r>
              <a:rPr sz="1300" dirty="0">
                <a:latin typeface="Calibri"/>
                <a:cs typeface="Calibri"/>
              </a:rPr>
              <a:t>widely</a:t>
            </a:r>
            <a:r>
              <a:rPr sz="1300" spc="20" dirty="0">
                <a:latin typeface="Calibri"/>
                <a:cs typeface="Calibri"/>
              </a:rPr>
              <a:t> </a:t>
            </a:r>
            <a:r>
              <a:rPr sz="1300" dirty="0">
                <a:latin typeface="Calibri"/>
                <a:cs typeface="Calibri"/>
              </a:rPr>
              <a:t>used</a:t>
            </a:r>
            <a:r>
              <a:rPr sz="1300" spc="20" dirty="0">
                <a:latin typeface="Calibri"/>
                <a:cs typeface="Calibri"/>
              </a:rPr>
              <a:t> </a:t>
            </a:r>
            <a:r>
              <a:rPr sz="1300" dirty="0">
                <a:latin typeface="Calibri"/>
                <a:cs typeface="Calibri"/>
              </a:rPr>
              <a:t>32-bit</a:t>
            </a:r>
            <a:r>
              <a:rPr sz="1300" spc="15" dirty="0">
                <a:latin typeface="Calibri"/>
                <a:cs typeface="Calibri"/>
              </a:rPr>
              <a:t> </a:t>
            </a:r>
            <a:r>
              <a:rPr sz="1300" dirty="0">
                <a:latin typeface="Calibri"/>
                <a:cs typeface="Calibri"/>
              </a:rPr>
              <a:t>instruction-set</a:t>
            </a:r>
            <a:r>
              <a:rPr sz="1300" spc="20" dirty="0">
                <a:latin typeface="Calibri"/>
                <a:cs typeface="Calibri"/>
              </a:rPr>
              <a:t> </a:t>
            </a:r>
            <a:r>
              <a:rPr sz="1300" dirty="0">
                <a:latin typeface="Calibri"/>
                <a:cs typeface="Calibri"/>
              </a:rPr>
              <a:t>architecture</a:t>
            </a:r>
            <a:r>
              <a:rPr sz="1300" spc="20" dirty="0">
                <a:latin typeface="Calibri"/>
                <a:cs typeface="Calibri"/>
              </a:rPr>
              <a:t> </a:t>
            </a:r>
            <a:r>
              <a:rPr sz="1300" dirty="0">
                <a:latin typeface="Calibri"/>
                <a:cs typeface="Calibri"/>
              </a:rPr>
              <a:t>in</a:t>
            </a:r>
            <a:r>
              <a:rPr sz="1300" spc="15" dirty="0">
                <a:latin typeface="Calibri"/>
                <a:cs typeface="Calibri"/>
              </a:rPr>
              <a:t> </a:t>
            </a:r>
            <a:r>
              <a:rPr sz="1300" dirty="0">
                <a:latin typeface="Calibri"/>
                <a:cs typeface="Calibri"/>
              </a:rPr>
              <a:t>terms</a:t>
            </a:r>
            <a:r>
              <a:rPr sz="1300" spc="20" dirty="0">
                <a:latin typeface="Calibri"/>
                <a:cs typeface="Calibri"/>
              </a:rPr>
              <a:t> </a:t>
            </a:r>
            <a:r>
              <a:rPr sz="1300" dirty="0">
                <a:latin typeface="Calibri"/>
                <a:cs typeface="Calibri"/>
              </a:rPr>
              <a:t>of</a:t>
            </a:r>
            <a:r>
              <a:rPr sz="1300" spc="20" dirty="0">
                <a:latin typeface="Calibri"/>
                <a:cs typeface="Calibri"/>
              </a:rPr>
              <a:t> </a:t>
            </a:r>
            <a:r>
              <a:rPr sz="1300" spc="-10" dirty="0">
                <a:latin typeface="Calibri"/>
                <a:cs typeface="Calibri"/>
              </a:rPr>
              <a:t>volume</a:t>
            </a:r>
            <a:endParaRPr sz="1300">
              <a:latin typeface="Calibri"/>
              <a:cs typeface="Calibri"/>
            </a:endParaRPr>
          </a:p>
          <a:p>
            <a:pPr marL="671830" lvl="1" indent="-187960">
              <a:lnSpc>
                <a:spcPct val="100000"/>
              </a:lnSpc>
              <a:spcBef>
                <a:spcPts val="415"/>
              </a:spcBef>
              <a:buSzPct val="79310"/>
              <a:buFont typeface="Trebuchet MS"/>
              <a:buChar char="▪"/>
              <a:tabLst>
                <a:tab pos="671830" algn="l"/>
              </a:tabLst>
            </a:pPr>
            <a:r>
              <a:rPr sz="1450" dirty="0">
                <a:latin typeface="Calibri"/>
                <a:cs typeface="Calibri"/>
              </a:rPr>
              <a:t>6.1</a:t>
            </a:r>
            <a:r>
              <a:rPr sz="1450" spc="40" dirty="0">
                <a:latin typeface="Calibri"/>
                <a:cs typeface="Calibri"/>
              </a:rPr>
              <a:t> </a:t>
            </a:r>
            <a:r>
              <a:rPr sz="1450" dirty="0">
                <a:latin typeface="Calibri"/>
                <a:cs typeface="Calibri"/>
              </a:rPr>
              <a:t>billion</a:t>
            </a:r>
            <a:r>
              <a:rPr sz="1450" spc="45" dirty="0">
                <a:latin typeface="Calibri"/>
                <a:cs typeface="Calibri"/>
              </a:rPr>
              <a:t> </a:t>
            </a:r>
            <a:r>
              <a:rPr sz="1450" dirty="0">
                <a:latin typeface="Calibri"/>
                <a:cs typeface="Calibri"/>
              </a:rPr>
              <a:t>ARM</a:t>
            </a:r>
            <a:r>
              <a:rPr sz="1450" spc="45" dirty="0">
                <a:latin typeface="Calibri"/>
                <a:cs typeface="Calibri"/>
              </a:rPr>
              <a:t> </a:t>
            </a:r>
            <a:r>
              <a:rPr sz="1450" dirty="0">
                <a:latin typeface="Calibri"/>
                <a:cs typeface="Calibri"/>
              </a:rPr>
              <a:t>processors</a:t>
            </a:r>
            <a:r>
              <a:rPr sz="1450" spc="45" dirty="0">
                <a:latin typeface="Calibri"/>
                <a:cs typeface="Calibri"/>
              </a:rPr>
              <a:t> </a:t>
            </a:r>
            <a:r>
              <a:rPr sz="1450" dirty="0">
                <a:latin typeface="Calibri"/>
                <a:cs typeface="Calibri"/>
              </a:rPr>
              <a:t>in</a:t>
            </a:r>
            <a:r>
              <a:rPr sz="1450" spc="45" dirty="0">
                <a:latin typeface="Calibri"/>
                <a:cs typeface="Calibri"/>
              </a:rPr>
              <a:t> </a:t>
            </a:r>
            <a:r>
              <a:rPr sz="1450" dirty="0">
                <a:latin typeface="Calibri"/>
                <a:cs typeface="Calibri"/>
              </a:rPr>
              <a:t>2010</a:t>
            </a:r>
            <a:r>
              <a:rPr sz="1450" spc="45" dirty="0">
                <a:latin typeface="Calibri"/>
                <a:cs typeface="Calibri"/>
              </a:rPr>
              <a:t> </a:t>
            </a:r>
            <a:r>
              <a:rPr sz="1450" dirty="0">
                <a:latin typeface="Calibri"/>
                <a:cs typeface="Calibri"/>
              </a:rPr>
              <a:t>up</a:t>
            </a:r>
            <a:r>
              <a:rPr sz="1450" spc="45" dirty="0">
                <a:latin typeface="Calibri"/>
                <a:cs typeface="Calibri"/>
              </a:rPr>
              <a:t> </a:t>
            </a:r>
            <a:r>
              <a:rPr sz="1450" dirty="0">
                <a:latin typeface="Calibri"/>
                <a:cs typeface="Calibri"/>
              </a:rPr>
              <a:t>to</a:t>
            </a:r>
            <a:r>
              <a:rPr sz="1450" spc="40" dirty="0">
                <a:latin typeface="Calibri"/>
                <a:cs typeface="Calibri"/>
              </a:rPr>
              <a:t> </a:t>
            </a:r>
            <a:r>
              <a:rPr sz="1450" dirty="0">
                <a:latin typeface="Calibri"/>
                <a:cs typeface="Calibri"/>
              </a:rPr>
              <a:t>15</a:t>
            </a:r>
            <a:r>
              <a:rPr sz="1450" spc="45" dirty="0">
                <a:latin typeface="Calibri"/>
                <a:cs typeface="Calibri"/>
              </a:rPr>
              <a:t> </a:t>
            </a:r>
            <a:r>
              <a:rPr sz="1450" dirty="0">
                <a:latin typeface="Calibri"/>
                <a:cs typeface="Calibri"/>
              </a:rPr>
              <a:t>billion</a:t>
            </a:r>
            <a:r>
              <a:rPr sz="1450" spc="45" dirty="0">
                <a:latin typeface="Calibri"/>
                <a:cs typeface="Calibri"/>
              </a:rPr>
              <a:t> </a:t>
            </a:r>
            <a:r>
              <a:rPr sz="1450" dirty="0">
                <a:latin typeface="Calibri"/>
                <a:cs typeface="Calibri"/>
              </a:rPr>
              <a:t>in</a:t>
            </a:r>
            <a:r>
              <a:rPr sz="1450" spc="45" dirty="0">
                <a:latin typeface="Calibri"/>
                <a:cs typeface="Calibri"/>
              </a:rPr>
              <a:t> </a:t>
            </a:r>
            <a:r>
              <a:rPr sz="1450" spc="-20" dirty="0">
                <a:latin typeface="Calibri"/>
                <a:cs typeface="Calibri"/>
              </a:rPr>
              <a:t>2015</a:t>
            </a:r>
            <a:endParaRPr sz="1450">
              <a:latin typeface="Calibri"/>
              <a:cs typeface="Calibri"/>
            </a:endParaRPr>
          </a:p>
          <a:p>
            <a:pPr marL="671830" lvl="1" indent="-187960">
              <a:lnSpc>
                <a:spcPct val="100000"/>
              </a:lnSpc>
              <a:spcBef>
                <a:spcPts val="434"/>
              </a:spcBef>
              <a:buSzPct val="79310"/>
              <a:buFont typeface="Trebuchet MS"/>
              <a:buChar char="▪"/>
              <a:tabLst>
                <a:tab pos="671830" algn="l"/>
              </a:tabLst>
            </a:pPr>
            <a:r>
              <a:rPr sz="1450" dirty="0">
                <a:latin typeface="Calibri"/>
                <a:cs typeface="Calibri"/>
              </a:rPr>
              <a:t>95%</a:t>
            </a:r>
            <a:r>
              <a:rPr sz="1450" spc="40" dirty="0">
                <a:latin typeface="Calibri"/>
                <a:cs typeface="Calibri"/>
              </a:rPr>
              <a:t> </a:t>
            </a:r>
            <a:r>
              <a:rPr sz="1450" dirty="0">
                <a:latin typeface="Calibri"/>
                <a:cs typeface="Calibri"/>
              </a:rPr>
              <a:t>of</a:t>
            </a:r>
            <a:r>
              <a:rPr sz="1450" spc="45" dirty="0">
                <a:latin typeface="Calibri"/>
                <a:cs typeface="Calibri"/>
              </a:rPr>
              <a:t> </a:t>
            </a:r>
            <a:r>
              <a:rPr sz="1450" dirty="0">
                <a:latin typeface="Calibri"/>
                <a:cs typeface="Calibri"/>
              </a:rPr>
              <a:t>all</a:t>
            </a:r>
            <a:r>
              <a:rPr sz="1450" spc="45" dirty="0">
                <a:latin typeface="Calibri"/>
                <a:cs typeface="Calibri"/>
              </a:rPr>
              <a:t> </a:t>
            </a:r>
            <a:r>
              <a:rPr sz="1450" dirty="0">
                <a:latin typeface="Calibri"/>
                <a:cs typeface="Calibri"/>
              </a:rPr>
              <a:t>smartphones,</a:t>
            </a:r>
            <a:r>
              <a:rPr sz="1450" spc="45" dirty="0">
                <a:latin typeface="Calibri"/>
                <a:cs typeface="Calibri"/>
              </a:rPr>
              <a:t> </a:t>
            </a:r>
            <a:r>
              <a:rPr sz="1450" dirty="0">
                <a:latin typeface="Calibri"/>
                <a:cs typeface="Calibri"/>
              </a:rPr>
              <a:t>35%</a:t>
            </a:r>
            <a:r>
              <a:rPr sz="1450" spc="45" dirty="0">
                <a:latin typeface="Calibri"/>
                <a:cs typeface="Calibri"/>
              </a:rPr>
              <a:t> </a:t>
            </a:r>
            <a:r>
              <a:rPr sz="1450" dirty="0">
                <a:latin typeface="Calibri"/>
                <a:cs typeface="Calibri"/>
              </a:rPr>
              <a:t>of</a:t>
            </a:r>
            <a:r>
              <a:rPr sz="1450" spc="45" dirty="0">
                <a:latin typeface="Calibri"/>
                <a:cs typeface="Calibri"/>
              </a:rPr>
              <a:t> </a:t>
            </a:r>
            <a:r>
              <a:rPr sz="1450" dirty="0">
                <a:latin typeface="Calibri"/>
                <a:cs typeface="Calibri"/>
              </a:rPr>
              <a:t>digital</a:t>
            </a:r>
            <a:r>
              <a:rPr sz="1450" spc="45" dirty="0">
                <a:latin typeface="Calibri"/>
                <a:cs typeface="Calibri"/>
              </a:rPr>
              <a:t> </a:t>
            </a:r>
            <a:r>
              <a:rPr sz="1450" dirty="0">
                <a:latin typeface="Calibri"/>
                <a:cs typeface="Calibri"/>
              </a:rPr>
              <a:t>TVs</a:t>
            </a:r>
            <a:r>
              <a:rPr sz="1450" spc="45" dirty="0">
                <a:latin typeface="Calibri"/>
                <a:cs typeface="Calibri"/>
              </a:rPr>
              <a:t> </a:t>
            </a:r>
            <a:r>
              <a:rPr sz="1450" dirty="0">
                <a:latin typeface="Calibri"/>
                <a:cs typeface="Calibri"/>
              </a:rPr>
              <a:t>and</a:t>
            </a:r>
            <a:r>
              <a:rPr sz="1450" spc="45" dirty="0">
                <a:latin typeface="Calibri"/>
                <a:cs typeface="Calibri"/>
              </a:rPr>
              <a:t> </a:t>
            </a:r>
            <a:r>
              <a:rPr sz="1450" spc="-10" dirty="0">
                <a:latin typeface="Calibri"/>
                <a:cs typeface="Calibri"/>
              </a:rPr>
              <a:t>set-</a:t>
            </a:r>
            <a:r>
              <a:rPr sz="1450" dirty="0">
                <a:latin typeface="Calibri"/>
                <a:cs typeface="Calibri"/>
              </a:rPr>
              <a:t>top</a:t>
            </a:r>
            <a:r>
              <a:rPr sz="1450" spc="45" dirty="0">
                <a:latin typeface="Calibri"/>
                <a:cs typeface="Calibri"/>
              </a:rPr>
              <a:t> </a:t>
            </a:r>
            <a:r>
              <a:rPr sz="1450" spc="-10" dirty="0">
                <a:latin typeface="Calibri"/>
                <a:cs typeface="Calibri"/>
              </a:rPr>
              <a:t>boxes</a:t>
            </a:r>
            <a:endParaRPr sz="1450">
              <a:latin typeface="Calibri"/>
              <a:cs typeface="Calibri"/>
            </a:endParaRPr>
          </a:p>
          <a:p>
            <a:pPr lvl="1">
              <a:lnSpc>
                <a:spcPct val="100000"/>
              </a:lnSpc>
              <a:spcBef>
                <a:spcPts val="35"/>
              </a:spcBef>
              <a:buFont typeface="Trebuchet MS"/>
              <a:buChar char="▪"/>
            </a:pPr>
            <a:endParaRPr sz="2100">
              <a:latin typeface="Calibri"/>
              <a:cs typeface="Calibri"/>
            </a:endParaRPr>
          </a:p>
          <a:p>
            <a:pPr marL="12700">
              <a:lnSpc>
                <a:spcPct val="100000"/>
              </a:lnSpc>
            </a:pPr>
            <a:r>
              <a:rPr sz="1650" b="1" dirty="0">
                <a:latin typeface="Calibri"/>
                <a:cs typeface="Calibri"/>
              </a:rPr>
              <a:t>ARM </a:t>
            </a:r>
            <a:r>
              <a:rPr sz="1650" b="1" spc="-10" dirty="0">
                <a:latin typeface="Calibri"/>
                <a:cs typeface="Calibri"/>
              </a:rPr>
              <a:t>Holdings</a:t>
            </a:r>
            <a:endParaRPr sz="1650">
              <a:latin typeface="Calibri"/>
              <a:cs typeface="Calibri"/>
            </a:endParaRPr>
          </a:p>
          <a:p>
            <a:pPr marL="342265" indent="-235585">
              <a:lnSpc>
                <a:spcPct val="100000"/>
              </a:lnSpc>
              <a:spcBef>
                <a:spcPts val="535"/>
              </a:spcBef>
              <a:buClr>
                <a:srgbClr val="990000"/>
              </a:buClr>
              <a:buSzPct val="110344"/>
              <a:buFont typeface="Trebuchet MS"/>
              <a:buChar char="▪"/>
              <a:tabLst>
                <a:tab pos="342265" algn="l"/>
              </a:tabLst>
            </a:pPr>
            <a:r>
              <a:rPr sz="2175" baseline="3831" dirty="0">
                <a:latin typeface="Calibri"/>
                <a:cs typeface="Calibri"/>
              </a:rPr>
              <a:t>Spun</a:t>
            </a:r>
            <a:r>
              <a:rPr sz="2175" spc="75" baseline="3831" dirty="0">
                <a:latin typeface="Calibri"/>
                <a:cs typeface="Calibri"/>
              </a:rPr>
              <a:t> </a:t>
            </a:r>
            <a:r>
              <a:rPr sz="2175" baseline="3831" dirty="0">
                <a:latin typeface="Calibri"/>
                <a:cs typeface="Calibri"/>
              </a:rPr>
              <a:t>out</a:t>
            </a:r>
            <a:r>
              <a:rPr sz="2175" spc="75" baseline="3831" dirty="0">
                <a:latin typeface="Calibri"/>
                <a:cs typeface="Calibri"/>
              </a:rPr>
              <a:t> </a:t>
            </a:r>
            <a:r>
              <a:rPr sz="2175" baseline="3831" dirty="0">
                <a:latin typeface="Calibri"/>
                <a:cs typeface="Calibri"/>
              </a:rPr>
              <a:t>of</a:t>
            </a:r>
            <a:r>
              <a:rPr sz="2175" spc="82" baseline="3831" dirty="0">
                <a:latin typeface="Calibri"/>
                <a:cs typeface="Calibri"/>
              </a:rPr>
              <a:t> </a:t>
            </a:r>
            <a:r>
              <a:rPr sz="2175" baseline="3831" dirty="0">
                <a:latin typeface="Calibri"/>
                <a:cs typeface="Calibri"/>
              </a:rPr>
              <a:t>Acorn</a:t>
            </a:r>
            <a:r>
              <a:rPr sz="2175" spc="75" baseline="3831" dirty="0">
                <a:latin typeface="Calibri"/>
                <a:cs typeface="Calibri"/>
              </a:rPr>
              <a:t> </a:t>
            </a:r>
            <a:r>
              <a:rPr sz="2175" baseline="3831" dirty="0">
                <a:latin typeface="Calibri"/>
                <a:cs typeface="Calibri"/>
              </a:rPr>
              <a:t>Computers</a:t>
            </a:r>
            <a:r>
              <a:rPr sz="2175" spc="82" baseline="3831" dirty="0">
                <a:latin typeface="Calibri"/>
                <a:cs typeface="Calibri"/>
              </a:rPr>
              <a:t> </a:t>
            </a:r>
            <a:r>
              <a:rPr sz="2175" baseline="3831" dirty="0">
                <a:latin typeface="Calibri"/>
                <a:cs typeface="Calibri"/>
              </a:rPr>
              <a:t>based</a:t>
            </a:r>
            <a:r>
              <a:rPr sz="2175" spc="75" baseline="3831" dirty="0">
                <a:latin typeface="Calibri"/>
                <a:cs typeface="Calibri"/>
              </a:rPr>
              <a:t> </a:t>
            </a:r>
            <a:r>
              <a:rPr sz="2175" baseline="3831" dirty="0">
                <a:latin typeface="Calibri"/>
                <a:cs typeface="Calibri"/>
              </a:rPr>
              <a:t>in</a:t>
            </a:r>
            <a:r>
              <a:rPr sz="2175" spc="82" baseline="3831" dirty="0">
                <a:latin typeface="Calibri"/>
                <a:cs typeface="Calibri"/>
              </a:rPr>
              <a:t> </a:t>
            </a:r>
            <a:r>
              <a:rPr sz="2175" baseline="3831" dirty="0">
                <a:latin typeface="Calibri"/>
                <a:cs typeface="Calibri"/>
              </a:rPr>
              <a:t>U.K.,</a:t>
            </a:r>
            <a:r>
              <a:rPr sz="2175" spc="75" baseline="3831" dirty="0">
                <a:latin typeface="Calibri"/>
                <a:cs typeface="Calibri"/>
              </a:rPr>
              <a:t> </a:t>
            </a:r>
            <a:r>
              <a:rPr sz="2175" baseline="3831" dirty="0">
                <a:latin typeface="Calibri"/>
                <a:cs typeface="Calibri"/>
              </a:rPr>
              <a:t>founded</a:t>
            </a:r>
            <a:r>
              <a:rPr sz="2175" spc="82" baseline="3831" dirty="0">
                <a:latin typeface="Calibri"/>
                <a:cs typeface="Calibri"/>
              </a:rPr>
              <a:t> </a:t>
            </a:r>
            <a:r>
              <a:rPr sz="2175" baseline="3831" dirty="0">
                <a:latin typeface="Calibri"/>
                <a:cs typeface="Calibri"/>
              </a:rPr>
              <a:t>in</a:t>
            </a:r>
            <a:r>
              <a:rPr sz="2175" spc="75" baseline="3831" dirty="0">
                <a:latin typeface="Calibri"/>
                <a:cs typeface="Calibri"/>
              </a:rPr>
              <a:t> </a:t>
            </a:r>
            <a:r>
              <a:rPr sz="2175" baseline="3831" dirty="0">
                <a:latin typeface="Calibri"/>
                <a:cs typeface="Calibri"/>
              </a:rPr>
              <a:t>November</a:t>
            </a:r>
            <a:r>
              <a:rPr sz="2175" spc="82" baseline="3831" dirty="0">
                <a:latin typeface="Calibri"/>
                <a:cs typeface="Calibri"/>
              </a:rPr>
              <a:t> </a:t>
            </a:r>
            <a:r>
              <a:rPr sz="2175" spc="-30" baseline="3831" dirty="0">
                <a:latin typeface="Calibri"/>
                <a:cs typeface="Calibri"/>
              </a:rPr>
              <a:t>1990</a:t>
            </a:r>
            <a:endParaRPr sz="2175" baseline="3831">
              <a:latin typeface="Calibri"/>
              <a:cs typeface="Calibri"/>
            </a:endParaRPr>
          </a:p>
          <a:p>
            <a:pPr marL="342265" indent="-235585">
              <a:lnSpc>
                <a:spcPct val="100000"/>
              </a:lnSpc>
              <a:spcBef>
                <a:spcPts val="430"/>
              </a:spcBef>
              <a:buClr>
                <a:srgbClr val="990000"/>
              </a:buClr>
              <a:buSzPct val="110344"/>
              <a:buFont typeface="Trebuchet MS"/>
              <a:buChar char="▪"/>
              <a:tabLst>
                <a:tab pos="342265" algn="l"/>
              </a:tabLst>
            </a:pPr>
            <a:r>
              <a:rPr sz="2175" baseline="3831" dirty="0">
                <a:latin typeface="Calibri"/>
                <a:cs typeface="Calibri"/>
              </a:rPr>
              <a:t>ARM</a:t>
            </a:r>
            <a:r>
              <a:rPr sz="2175" spc="82" baseline="3831" dirty="0">
                <a:latin typeface="Calibri"/>
                <a:cs typeface="Calibri"/>
              </a:rPr>
              <a:t> </a:t>
            </a:r>
            <a:r>
              <a:rPr sz="2175" baseline="3831" dirty="0">
                <a:latin typeface="Calibri"/>
                <a:cs typeface="Calibri"/>
              </a:rPr>
              <a:t>was</a:t>
            </a:r>
            <a:r>
              <a:rPr sz="2175" spc="89" baseline="3831" dirty="0">
                <a:latin typeface="Calibri"/>
                <a:cs typeface="Calibri"/>
              </a:rPr>
              <a:t> </a:t>
            </a:r>
            <a:r>
              <a:rPr sz="2175" baseline="3831" dirty="0">
                <a:latin typeface="Calibri"/>
                <a:cs typeface="Calibri"/>
              </a:rPr>
              <a:t>originally</a:t>
            </a:r>
            <a:r>
              <a:rPr sz="2175" spc="89" baseline="3831" dirty="0">
                <a:latin typeface="Calibri"/>
                <a:cs typeface="Calibri"/>
              </a:rPr>
              <a:t> </a:t>
            </a:r>
            <a:r>
              <a:rPr sz="2175" baseline="3831" dirty="0">
                <a:latin typeface="Calibri"/>
                <a:cs typeface="Calibri"/>
              </a:rPr>
              <a:t>Acorn</a:t>
            </a:r>
            <a:r>
              <a:rPr sz="2175" spc="82" baseline="3831" dirty="0">
                <a:latin typeface="Calibri"/>
                <a:cs typeface="Calibri"/>
              </a:rPr>
              <a:t> </a:t>
            </a:r>
            <a:r>
              <a:rPr sz="2175" baseline="3831" dirty="0">
                <a:latin typeface="Calibri"/>
                <a:cs typeface="Calibri"/>
              </a:rPr>
              <a:t>RISC</a:t>
            </a:r>
            <a:r>
              <a:rPr sz="2175" spc="89" baseline="3831" dirty="0">
                <a:latin typeface="Calibri"/>
                <a:cs typeface="Calibri"/>
              </a:rPr>
              <a:t> </a:t>
            </a:r>
            <a:r>
              <a:rPr sz="2175" spc="-15" baseline="3831" dirty="0">
                <a:latin typeface="Calibri"/>
                <a:cs typeface="Calibri"/>
              </a:rPr>
              <a:t>Machines</a:t>
            </a:r>
            <a:endParaRPr sz="2175" baseline="3831">
              <a:latin typeface="Calibri"/>
              <a:cs typeface="Calibri"/>
            </a:endParaRPr>
          </a:p>
          <a:p>
            <a:pPr marL="342265" marR="5080" indent="-236220">
              <a:lnSpc>
                <a:spcPts val="1720"/>
              </a:lnSpc>
              <a:spcBef>
                <a:spcPts val="505"/>
              </a:spcBef>
              <a:buClr>
                <a:srgbClr val="990000"/>
              </a:buClr>
              <a:buSzPct val="110344"/>
              <a:buFont typeface="Trebuchet MS"/>
              <a:buChar char="▪"/>
              <a:tabLst>
                <a:tab pos="342265" algn="l"/>
              </a:tabLst>
            </a:pPr>
            <a:r>
              <a:rPr sz="2175" baseline="3831" dirty="0">
                <a:latin typeface="Calibri"/>
                <a:cs typeface="Calibri"/>
              </a:rPr>
              <a:t>Does</a:t>
            </a:r>
            <a:r>
              <a:rPr sz="2175" spc="97" baseline="3831" dirty="0">
                <a:latin typeface="Calibri"/>
                <a:cs typeface="Calibri"/>
              </a:rPr>
              <a:t> </a:t>
            </a:r>
            <a:r>
              <a:rPr sz="2175" baseline="3831" dirty="0">
                <a:latin typeface="Calibri"/>
                <a:cs typeface="Calibri"/>
              </a:rPr>
              <a:t>not</a:t>
            </a:r>
            <a:r>
              <a:rPr sz="2175" spc="97" baseline="3831" dirty="0">
                <a:latin typeface="Calibri"/>
                <a:cs typeface="Calibri"/>
              </a:rPr>
              <a:t> </a:t>
            </a:r>
            <a:r>
              <a:rPr sz="2175" baseline="3831" dirty="0">
                <a:latin typeface="Calibri"/>
                <a:cs typeface="Calibri"/>
              </a:rPr>
              <a:t>manufacture</a:t>
            </a:r>
            <a:r>
              <a:rPr sz="2175" spc="104" baseline="3831" dirty="0">
                <a:latin typeface="Calibri"/>
                <a:cs typeface="Calibri"/>
              </a:rPr>
              <a:t> </a:t>
            </a:r>
            <a:r>
              <a:rPr sz="2175" baseline="3831" dirty="0">
                <a:latin typeface="Calibri"/>
                <a:cs typeface="Calibri"/>
              </a:rPr>
              <a:t>chips,</a:t>
            </a:r>
            <a:r>
              <a:rPr sz="2175" spc="97" baseline="3831" dirty="0">
                <a:latin typeface="Calibri"/>
                <a:cs typeface="Calibri"/>
              </a:rPr>
              <a:t> </a:t>
            </a:r>
            <a:r>
              <a:rPr sz="2175" baseline="3831" dirty="0">
                <a:latin typeface="Calibri"/>
                <a:cs typeface="Calibri"/>
              </a:rPr>
              <a:t>but</a:t>
            </a:r>
            <a:r>
              <a:rPr sz="2175" spc="104" baseline="3831" dirty="0">
                <a:latin typeface="Calibri"/>
                <a:cs typeface="Calibri"/>
              </a:rPr>
              <a:t> </a:t>
            </a:r>
            <a:r>
              <a:rPr sz="2175" baseline="3831" dirty="0">
                <a:latin typeface="Calibri"/>
                <a:cs typeface="Calibri"/>
              </a:rPr>
              <a:t>licences</a:t>
            </a:r>
            <a:r>
              <a:rPr sz="2175" spc="97" baseline="3831" dirty="0">
                <a:latin typeface="Calibri"/>
                <a:cs typeface="Calibri"/>
              </a:rPr>
              <a:t> </a:t>
            </a:r>
            <a:r>
              <a:rPr sz="2175" baseline="3831" dirty="0">
                <a:latin typeface="Calibri"/>
                <a:cs typeface="Calibri"/>
              </a:rPr>
              <a:t>the</a:t>
            </a:r>
            <a:r>
              <a:rPr sz="2175" spc="104" baseline="3831" dirty="0">
                <a:latin typeface="Calibri"/>
                <a:cs typeface="Calibri"/>
              </a:rPr>
              <a:t> </a:t>
            </a:r>
            <a:r>
              <a:rPr sz="2175" baseline="3831" dirty="0">
                <a:latin typeface="Calibri"/>
                <a:cs typeface="Calibri"/>
              </a:rPr>
              <a:t>design</a:t>
            </a:r>
            <a:r>
              <a:rPr sz="2175" spc="97" baseline="3831" dirty="0">
                <a:latin typeface="Calibri"/>
                <a:cs typeface="Calibri"/>
              </a:rPr>
              <a:t> </a:t>
            </a:r>
            <a:r>
              <a:rPr sz="2175" baseline="3831" dirty="0">
                <a:latin typeface="Calibri"/>
                <a:cs typeface="Calibri"/>
              </a:rPr>
              <a:t>to</a:t>
            </a:r>
            <a:r>
              <a:rPr sz="2175" spc="104" baseline="3831" dirty="0">
                <a:latin typeface="Calibri"/>
                <a:cs typeface="Calibri"/>
              </a:rPr>
              <a:t> </a:t>
            </a:r>
            <a:r>
              <a:rPr sz="2175" baseline="3831" dirty="0">
                <a:latin typeface="Calibri"/>
                <a:cs typeface="Calibri"/>
              </a:rPr>
              <a:t>companies</a:t>
            </a:r>
            <a:r>
              <a:rPr sz="2175" spc="97" baseline="3831" dirty="0">
                <a:latin typeface="Calibri"/>
                <a:cs typeface="Calibri"/>
              </a:rPr>
              <a:t> </a:t>
            </a:r>
            <a:r>
              <a:rPr sz="2175" baseline="3831" dirty="0">
                <a:latin typeface="Calibri"/>
                <a:cs typeface="Calibri"/>
              </a:rPr>
              <a:t>(licensees)</a:t>
            </a:r>
            <a:r>
              <a:rPr sz="2175" spc="104" baseline="3831" dirty="0">
                <a:latin typeface="Calibri"/>
                <a:cs typeface="Calibri"/>
              </a:rPr>
              <a:t> </a:t>
            </a:r>
            <a:r>
              <a:rPr sz="2175" baseline="3831" dirty="0">
                <a:latin typeface="Calibri"/>
                <a:cs typeface="Calibri"/>
              </a:rPr>
              <a:t>such</a:t>
            </a:r>
            <a:r>
              <a:rPr sz="2175" spc="97" baseline="3831" dirty="0">
                <a:latin typeface="Calibri"/>
                <a:cs typeface="Calibri"/>
              </a:rPr>
              <a:t> </a:t>
            </a:r>
            <a:r>
              <a:rPr sz="2175" baseline="3831" dirty="0">
                <a:latin typeface="Calibri"/>
                <a:cs typeface="Calibri"/>
              </a:rPr>
              <a:t>as:</a:t>
            </a:r>
            <a:r>
              <a:rPr sz="2175" spc="104" baseline="3831" dirty="0">
                <a:latin typeface="Calibri"/>
                <a:cs typeface="Calibri"/>
              </a:rPr>
              <a:t> </a:t>
            </a:r>
            <a:r>
              <a:rPr sz="2175" baseline="3831" dirty="0">
                <a:latin typeface="Calibri"/>
                <a:cs typeface="Calibri"/>
              </a:rPr>
              <a:t>Apple,</a:t>
            </a:r>
            <a:r>
              <a:rPr sz="2175" spc="97" baseline="3831" dirty="0">
                <a:latin typeface="Calibri"/>
                <a:cs typeface="Calibri"/>
              </a:rPr>
              <a:t> </a:t>
            </a:r>
            <a:r>
              <a:rPr sz="2175" spc="-15" baseline="3831" dirty="0">
                <a:latin typeface="Calibri"/>
                <a:cs typeface="Calibri"/>
              </a:rPr>
              <a:t>Freescale, </a:t>
            </a:r>
            <a:r>
              <a:rPr sz="1450" dirty="0">
                <a:latin typeface="Calibri"/>
                <a:cs typeface="Calibri"/>
              </a:rPr>
              <a:t>Nintendo,</a:t>
            </a:r>
            <a:r>
              <a:rPr sz="1450" spc="75" dirty="0">
                <a:latin typeface="Calibri"/>
                <a:cs typeface="Calibri"/>
              </a:rPr>
              <a:t> </a:t>
            </a:r>
            <a:r>
              <a:rPr sz="1450" dirty="0">
                <a:latin typeface="Calibri"/>
                <a:cs typeface="Calibri"/>
              </a:rPr>
              <a:t>Xilinx,</a:t>
            </a:r>
            <a:r>
              <a:rPr sz="1450" spc="75" dirty="0">
                <a:latin typeface="Calibri"/>
                <a:cs typeface="Calibri"/>
              </a:rPr>
              <a:t> </a:t>
            </a:r>
            <a:r>
              <a:rPr sz="1450" dirty="0">
                <a:latin typeface="Calibri"/>
                <a:cs typeface="Calibri"/>
              </a:rPr>
              <a:t>Qualcomm,</a:t>
            </a:r>
            <a:r>
              <a:rPr sz="1450" spc="75" dirty="0">
                <a:latin typeface="Calibri"/>
                <a:cs typeface="Calibri"/>
              </a:rPr>
              <a:t> </a:t>
            </a:r>
            <a:r>
              <a:rPr sz="1450" spc="-20" dirty="0">
                <a:latin typeface="Calibri"/>
                <a:cs typeface="Calibri"/>
              </a:rPr>
              <a:t>Ti,…</a:t>
            </a:r>
            <a:endParaRPr sz="1450">
              <a:latin typeface="Calibri"/>
              <a:cs typeface="Calibri"/>
            </a:endParaRPr>
          </a:p>
          <a:p>
            <a:pPr marL="342265" marR="245110" indent="-236220">
              <a:lnSpc>
                <a:spcPts val="1720"/>
              </a:lnSpc>
              <a:spcBef>
                <a:spcPts val="545"/>
              </a:spcBef>
              <a:buClr>
                <a:srgbClr val="990000"/>
              </a:buClr>
              <a:buSzPct val="110344"/>
              <a:buFont typeface="Trebuchet MS"/>
              <a:buChar char="▪"/>
              <a:tabLst>
                <a:tab pos="342265" algn="l"/>
              </a:tabLst>
            </a:pPr>
            <a:r>
              <a:rPr sz="2175" baseline="3831" dirty="0">
                <a:latin typeface="Calibri"/>
                <a:cs typeface="Calibri"/>
              </a:rPr>
              <a:t>Also</a:t>
            </a:r>
            <a:r>
              <a:rPr sz="2175" spc="89" baseline="3831" dirty="0">
                <a:latin typeface="Calibri"/>
                <a:cs typeface="Calibri"/>
              </a:rPr>
              <a:t> </a:t>
            </a:r>
            <a:r>
              <a:rPr sz="2175" baseline="3831" dirty="0">
                <a:latin typeface="Calibri"/>
                <a:cs typeface="Calibri"/>
              </a:rPr>
              <a:t>develops</a:t>
            </a:r>
            <a:r>
              <a:rPr sz="2175" spc="89" baseline="3831" dirty="0">
                <a:latin typeface="Calibri"/>
                <a:cs typeface="Calibri"/>
              </a:rPr>
              <a:t> </a:t>
            </a:r>
            <a:r>
              <a:rPr sz="2175" baseline="3831" dirty="0">
                <a:latin typeface="Calibri"/>
                <a:cs typeface="Calibri"/>
              </a:rPr>
              <a:t>technologies</a:t>
            </a:r>
            <a:r>
              <a:rPr sz="2175" spc="97" baseline="3831" dirty="0">
                <a:latin typeface="Calibri"/>
                <a:cs typeface="Calibri"/>
              </a:rPr>
              <a:t> </a:t>
            </a:r>
            <a:r>
              <a:rPr sz="2175" baseline="3831" dirty="0">
                <a:latin typeface="Calibri"/>
                <a:cs typeface="Calibri"/>
              </a:rPr>
              <a:t>to</a:t>
            </a:r>
            <a:r>
              <a:rPr sz="2175" spc="89" baseline="3831" dirty="0">
                <a:latin typeface="Calibri"/>
                <a:cs typeface="Calibri"/>
              </a:rPr>
              <a:t> </a:t>
            </a:r>
            <a:r>
              <a:rPr sz="2175" baseline="3831" dirty="0">
                <a:latin typeface="Calibri"/>
                <a:cs typeface="Calibri"/>
              </a:rPr>
              <a:t>help</a:t>
            </a:r>
            <a:r>
              <a:rPr sz="2175" spc="97" baseline="3831" dirty="0">
                <a:latin typeface="Calibri"/>
                <a:cs typeface="Calibri"/>
              </a:rPr>
              <a:t> </a:t>
            </a:r>
            <a:r>
              <a:rPr sz="2175" baseline="3831" dirty="0">
                <a:latin typeface="Calibri"/>
                <a:cs typeface="Calibri"/>
              </a:rPr>
              <a:t>with</a:t>
            </a:r>
            <a:r>
              <a:rPr sz="2175" spc="89" baseline="3831" dirty="0">
                <a:latin typeface="Calibri"/>
                <a:cs typeface="Calibri"/>
              </a:rPr>
              <a:t> </a:t>
            </a:r>
            <a:r>
              <a:rPr sz="2175" baseline="3831" dirty="0">
                <a:latin typeface="Calibri"/>
                <a:cs typeface="Calibri"/>
              </a:rPr>
              <a:t>the</a:t>
            </a:r>
            <a:r>
              <a:rPr sz="2175" spc="97" baseline="3831" dirty="0">
                <a:latin typeface="Calibri"/>
                <a:cs typeface="Calibri"/>
              </a:rPr>
              <a:t> </a:t>
            </a:r>
            <a:r>
              <a:rPr sz="2175" baseline="3831" dirty="0">
                <a:latin typeface="Calibri"/>
                <a:cs typeface="Calibri"/>
              </a:rPr>
              <a:t>design-in</a:t>
            </a:r>
            <a:r>
              <a:rPr sz="2175" spc="89" baseline="3831" dirty="0">
                <a:latin typeface="Calibri"/>
                <a:cs typeface="Calibri"/>
              </a:rPr>
              <a:t> </a:t>
            </a:r>
            <a:r>
              <a:rPr sz="2175" baseline="3831" dirty="0">
                <a:latin typeface="Calibri"/>
                <a:cs typeface="Calibri"/>
              </a:rPr>
              <a:t>of</a:t>
            </a:r>
            <a:r>
              <a:rPr sz="2175" spc="89" baseline="3831" dirty="0">
                <a:latin typeface="Calibri"/>
                <a:cs typeface="Calibri"/>
              </a:rPr>
              <a:t> </a:t>
            </a:r>
            <a:r>
              <a:rPr sz="2175" baseline="3831" dirty="0">
                <a:latin typeface="Calibri"/>
                <a:cs typeface="Calibri"/>
              </a:rPr>
              <a:t>ARM</a:t>
            </a:r>
            <a:r>
              <a:rPr sz="2175" spc="97" baseline="3831" dirty="0">
                <a:latin typeface="Calibri"/>
                <a:cs typeface="Calibri"/>
              </a:rPr>
              <a:t> </a:t>
            </a:r>
            <a:r>
              <a:rPr sz="2175" baseline="3831" dirty="0">
                <a:latin typeface="Calibri"/>
                <a:cs typeface="Calibri"/>
              </a:rPr>
              <a:t>devices,</a:t>
            </a:r>
            <a:r>
              <a:rPr sz="2175" spc="89" baseline="3831" dirty="0">
                <a:latin typeface="Calibri"/>
                <a:cs typeface="Calibri"/>
              </a:rPr>
              <a:t> </a:t>
            </a:r>
            <a:r>
              <a:rPr sz="2175" baseline="3831" dirty="0">
                <a:latin typeface="Calibri"/>
                <a:cs typeface="Calibri"/>
              </a:rPr>
              <a:t>software</a:t>
            </a:r>
            <a:r>
              <a:rPr sz="2175" spc="97" baseline="3831" dirty="0">
                <a:latin typeface="Calibri"/>
                <a:cs typeface="Calibri"/>
              </a:rPr>
              <a:t> </a:t>
            </a:r>
            <a:r>
              <a:rPr sz="2175" baseline="3831" dirty="0">
                <a:latin typeface="Calibri"/>
                <a:cs typeface="Calibri"/>
              </a:rPr>
              <a:t>tools,</a:t>
            </a:r>
            <a:r>
              <a:rPr sz="2175" spc="89" baseline="3831" dirty="0">
                <a:latin typeface="Calibri"/>
                <a:cs typeface="Calibri"/>
              </a:rPr>
              <a:t> </a:t>
            </a:r>
            <a:r>
              <a:rPr sz="2175" baseline="3831" dirty="0">
                <a:latin typeface="Calibri"/>
                <a:cs typeface="Calibri"/>
              </a:rPr>
              <a:t>boards,</a:t>
            </a:r>
            <a:r>
              <a:rPr sz="2175" spc="97" baseline="3831" dirty="0">
                <a:latin typeface="Calibri"/>
                <a:cs typeface="Calibri"/>
              </a:rPr>
              <a:t> </a:t>
            </a:r>
            <a:r>
              <a:rPr sz="2175" spc="-15" baseline="3831" dirty="0">
                <a:latin typeface="Calibri"/>
                <a:cs typeface="Calibri"/>
              </a:rPr>
              <a:t>debug </a:t>
            </a:r>
            <a:r>
              <a:rPr sz="1450" dirty="0">
                <a:latin typeface="Calibri"/>
                <a:cs typeface="Calibri"/>
              </a:rPr>
              <a:t>hardware,</a:t>
            </a:r>
            <a:r>
              <a:rPr sz="1450" spc="75" dirty="0">
                <a:latin typeface="Calibri"/>
                <a:cs typeface="Calibri"/>
              </a:rPr>
              <a:t> </a:t>
            </a:r>
            <a:r>
              <a:rPr sz="1450" dirty="0">
                <a:latin typeface="Calibri"/>
                <a:cs typeface="Calibri"/>
              </a:rPr>
              <a:t>application</a:t>
            </a:r>
            <a:r>
              <a:rPr sz="1450" spc="75" dirty="0">
                <a:latin typeface="Calibri"/>
                <a:cs typeface="Calibri"/>
              </a:rPr>
              <a:t> </a:t>
            </a:r>
            <a:r>
              <a:rPr sz="1450" dirty="0">
                <a:latin typeface="Calibri"/>
                <a:cs typeface="Calibri"/>
              </a:rPr>
              <a:t>software,</a:t>
            </a:r>
            <a:r>
              <a:rPr sz="1450" spc="75" dirty="0">
                <a:latin typeface="Calibri"/>
                <a:cs typeface="Calibri"/>
              </a:rPr>
              <a:t> </a:t>
            </a:r>
            <a:r>
              <a:rPr sz="1450" dirty="0">
                <a:latin typeface="Calibri"/>
                <a:cs typeface="Calibri"/>
              </a:rPr>
              <a:t>buses,</a:t>
            </a:r>
            <a:r>
              <a:rPr sz="1450" spc="75" dirty="0">
                <a:latin typeface="Calibri"/>
                <a:cs typeface="Calibri"/>
              </a:rPr>
              <a:t> </a:t>
            </a:r>
            <a:r>
              <a:rPr sz="1450" spc="-10" dirty="0">
                <a:latin typeface="Calibri"/>
                <a:cs typeface="Calibri"/>
              </a:rPr>
              <a:t>peripherals</a:t>
            </a:r>
            <a:endParaRPr sz="1450">
              <a:latin typeface="Calibri"/>
              <a:cs typeface="Calibri"/>
            </a:endParaRPr>
          </a:p>
        </p:txBody>
      </p:sp>
      <p:pic>
        <p:nvPicPr>
          <p:cNvPr id="5" name="object 5"/>
          <p:cNvPicPr/>
          <p:nvPr/>
        </p:nvPicPr>
        <p:blipFill>
          <a:blip r:embed="rId2" cstate="print"/>
          <a:stretch>
            <a:fillRect/>
          </a:stretch>
        </p:blipFill>
        <p:spPr>
          <a:xfrm>
            <a:off x="474265" y="3922240"/>
            <a:ext cx="152400" cy="152400"/>
          </a:xfrm>
          <a:prstGeom prst="rect">
            <a:avLst/>
          </a:prstGeom>
        </p:spPr>
      </p:pic>
      <p:pic>
        <p:nvPicPr>
          <p:cNvPr id="6" name="object 6"/>
          <p:cNvPicPr/>
          <p:nvPr/>
        </p:nvPicPr>
        <p:blipFill>
          <a:blip r:embed="rId3" cstate="print"/>
          <a:stretch>
            <a:fillRect/>
          </a:stretch>
        </p:blipFill>
        <p:spPr>
          <a:xfrm>
            <a:off x="7879850" y="4003762"/>
            <a:ext cx="1353343" cy="487203"/>
          </a:xfrm>
          <a:prstGeom prst="rect">
            <a:avLst/>
          </a:prstGeom>
        </p:spPr>
      </p:pic>
      <p:sp>
        <p:nvSpPr>
          <p:cNvPr id="7" name="object 7"/>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14</a:t>
            </a:fld>
            <a:endParaRPr spc="-2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dirty="0"/>
              <a:t>History</a:t>
            </a:r>
            <a:r>
              <a:rPr spc="-60" dirty="0"/>
              <a:t> </a:t>
            </a:r>
            <a:r>
              <a:rPr dirty="0"/>
              <a:t>of</a:t>
            </a:r>
            <a:r>
              <a:rPr spc="-60" dirty="0"/>
              <a:t> </a:t>
            </a:r>
            <a:r>
              <a:rPr spc="-10" dirty="0"/>
              <a:t>ARM’s</a:t>
            </a:r>
            <a:r>
              <a:rPr spc="-55" dirty="0"/>
              <a:t> </a:t>
            </a:r>
            <a:r>
              <a:rPr spc="-10" dirty="0"/>
              <a:t>Usage</a:t>
            </a:r>
            <a:r>
              <a:rPr sz="2925" spc="-15" baseline="15669" dirty="0"/>
              <a:t>1</a:t>
            </a:r>
            <a:endParaRPr sz="2925" baseline="15669"/>
          </a:p>
        </p:txBody>
      </p:sp>
      <p:pic>
        <p:nvPicPr>
          <p:cNvPr id="3" name="object 3"/>
          <p:cNvPicPr/>
          <p:nvPr/>
        </p:nvPicPr>
        <p:blipFill>
          <a:blip r:embed="rId2" cstate="print"/>
          <a:stretch>
            <a:fillRect/>
          </a:stretch>
        </p:blipFill>
        <p:spPr>
          <a:xfrm>
            <a:off x="8434420" y="2889494"/>
            <a:ext cx="333662" cy="587211"/>
          </a:xfrm>
          <a:prstGeom prst="rect">
            <a:avLst/>
          </a:prstGeom>
        </p:spPr>
      </p:pic>
      <p:grpSp>
        <p:nvGrpSpPr>
          <p:cNvPr id="4" name="object 4"/>
          <p:cNvGrpSpPr/>
          <p:nvPr/>
        </p:nvGrpSpPr>
        <p:grpSpPr>
          <a:xfrm>
            <a:off x="113525" y="4282046"/>
            <a:ext cx="7898130" cy="180340"/>
            <a:chOff x="113525" y="4282046"/>
            <a:chExt cx="7898130" cy="180340"/>
          </a:xfrm>
        </p:grpSpPr>
        <p:sp>
          <p:nvSpPr>
            <p:cNvPr id="5" name="object 5"/>
            <p:cNvSpPr/>
            <p:nvPr/>
          </p:nvSpPr>
          <p:spPr>
            <a:xfrm>
              <a:off x="121463" y="4320240"/>
              <a:ext cx="7828280" cy="10795"/>
            </a:xfrm>
            <a:custGeom>
              <a:avLst/>
              <a:gdLst/>
              <a:ahLst/>
              <a:cxnLst/>
              <a:rect l="l" t="t" r="r" b="b"/>
              <a:pathLst>
                <a:path w="7828280" h="10795">
                  <a:moveTo>
                    <a:pt x="0" y="10741"/>
                  </a:moveTo>
                  <a:lnTo>
                    <a:pt x="7820214" y="10"/>
                  </a:lnTo>
                  <a:lnTo>
                    <a:pt x="7828072" y="0"/>
                  </a:lnTo>
                </a:path>
              </a:pathLst>
            </a:custGeom>
            <a:ln w="15716">
              <a:solidFill>
                <a:srgbClr val="16165C"/>
              </a:solidFill>
            </a:ln>
          </p:spPr>
          <p:txBody>
            <a:bodyPr wrap="square" lIns="0" tIns="0" rIns="0" bIns="0" rtlCol="0"/>
            <a:lstStyle/>
            <a:p>
              <a:endParaRPr/>
            </a:p>
          </p:txBody>
        </p:sp>
        <p:sp>
          <p:nvSpPr>
            <p:cNvPr id="6" name="object 6"/>
            <p:cNvSpPr/>
            <p:nvPr/>
          </p:nvSpPr>
          <p:spPr>
            <a:xfrm>
              <a:off x="7952987" y="4290951"/>
              <a:ext cx="59055" cy="59055"/>
            </a:xfrm>
            <a:custGeom>
              <a:avLst/>
              <a:gdLst/>
              <a:ahLst/>
              <a:cxnLst/>
              <a:rect l="l" t="t" r="r" b="b"/>
              <a:pathLst>
                <a:path w="59054" h="59054">
                  <a:moveTo>
                    <a:pt x="0" y="0"/>
                  </a:moveTo>
                  <a:lnTo>
                    <a:pt x="81" y="58568"/>
                  </a:lnTo>
                  <a:lnTo>
                    <a:pt x="58609" y="29203"/>
                  </a:lnTo>
                  <a:lnTo>
                    <a:pt x="0" y="0"/>
                  </a:lnTo>
                  <a:close/>
                </a:path>
              </a:pathLst>
            </a:custGeom>
            <a:solidFill>
              <a:srgbClr val="16165C"/>
            </a:solidFill>
          </p:spPr>
          <p:txBody>
            <a:bodyPr wrap="square" lIns="0" tIns="0" rIns="0" bIns="0" rtlCol="0"/>
            <a:lstStyle/>
            <a:p>
              <a:endParaRPr/>
            </a:p>
          </p:txBody>
        </p:sp>
        <p:sp>
          <p:nvSpPr>
            <p:cNvPr id="7" name="object 7"/>
            <p:cNvSpPr/>
            <p:nvPr/>
          </p:nvSpPr>
          <p:spPr>
            <a:xfrm>
              <a:off x="203460" y="4289983"/>
              <a:ext cx="0" cy="164465"/>
            </a:xfrm>
            <a:custGeom>
              <a:avLst/>
              <a:gdLst/>
              <a:ahLst/>
              <a:cxnLst/>
              <a:rect l="l" t="t" r="r" b="b"/>
              <a:pathLst>
                <a:path h="164464">
                  <a:moveTo>
                    <a:pt x="0" y="0"/>
                  </a:moveTo>
                  <a:lnTo>
                    <a:pt x="0" y="163995"/>
                  </a:lnTo>
                </a:path>
              </a:pathLst>
            </a:custGeom>
            <a:ln w="15716">
              <a:solidFill>
                <a:srgbClr val="16165C"/>
              </a:solidFill>
            </a:ln>
          </p:spPr>
          <p:txBody>
            <a:bodyPr wrap="square" lIns="0" tIns="0" rIns="0" bIns="0" rtlCol="0"/>
            <a:lstStyle/>
            <a:p>
              <a:endParaRPr/>
            </a:p>
          </p:txBody>
        </p:sp>
        <p:sp>
          <p:nvSpPr>
            <p:cNvPr id="8" name="object 8"/>
            <p:cNvSpPr/>
            <p:nvPr/>
          </p:nvSpPr>
          <p:spPr>
            <a:xfrm>
              <a:off x="1678054" y="4289983"/>
              <a:ext cx="0" cy="164465"/>
            </a:xfrm>
            <a:custGeom>
              <a:avLst/>
              <a:gdLst/>
              <a:ahLst/>
              <a:cxnLst/>
              <a:rect l="l" t="t" r="r" b="b"/>
              <a:pathLst>
                <a:path h="164464">
                  <a:moveTo>
                    <a:pt x="0" y="0"/>
                  </a:moveTo>
                  <a:lnTo>
                    <a:pt x="0" y="163995"/>
                  </a:lnTo>
                </a:path>
              </a:pathLst>
            </a:custGeom>
            <a:ln w="15716">
              <a:solidFill>
                <a:srgbClr val="16165C"/>
              </a:solidFill>
            </a:ln>
          </p:spPr>
          <p:txBody>
            <a:bodyPr wrap="square" lIns="0" tIns="0" rIns="0" bIns="0" rtlCol="0"/>
            <a:lstStyle/>
            <a:p>
              <a:endParaRPr/>
            </a:p>
          </p:txBody>
        </p:sp>
        <p:sp>
          <p:nvSpPr>
            <p:cNvPr id="9" name="object 9"/>
            <p:cNvSpPr/>
            <p:nvPr/>
          </p:nvSpPr>
          <p:spPr>
            <a:xfrm>
              <a:off x="3152649" y="4289983"/>
              <a:ext cx="0" cy="164465"/>
            </a:xfrm>
            <a:custGeom>
              <a:avLst/>
              <a:gdLst/>
              <a:ahLst/>
              <a:cxnLst/>
              <a:rect l="l" t="t" r="r" b="b"/>
              <a:pathLst>
                <a:path h="164464">
                  <a:moveTo>
                    <a:pt x="0" y="0"/>
                  </a:moveTo>
                  <a:lnTo>
                    <a:pt x="0" y="163995"/>
                  </a:lnTo>
                </a:path>
              </a:pathLst>
            </a:custGeom>
            <a:ln w="15716">
              <a:solidFill>
                <a:srgbClr val="16165C"/>
              </a:solidFill>
            </a:ln>
          </p:spPr>
          <p:txBody>
            <a:bodyPr wrap="square" lIns="0" tIns="0" rIns="0" bIns="0" rtlCol="0"/>
            <a:lstStyle/>
            <a:p>
              <a:endParaRPr/>
            </a:p>
          </p:txBody>
        </p:sp>
        <p:sp>
          <p:nvSpPr>
            <p:cNvPr id="10" name="object 10"/>
            <p:cNvSpPr/>
            <p:nvPr/>
          </p:nvSpPr>
          <p:spPr>
            <a:xfrm>
              <a:off x="4627243" y="4289983"/>
              <a:ext cx="0" cy="164465"/>
            </a:xfrm>
            <a:custGeom>
              <a:avLst/>
              <a:gdLst/>
              <a:ahLst/>
              <a:cxnLst/>
              <a:rect l="l" t="t" r="r" b="b"/>
              <a:pathLst>
                <a:path h="164464">
                  <a:moveTo>
                    <a:pt x="0" y="0"/>
                  </a:moveTo>
                  <a:lnTo>
                    <a:pt x="0" y="163995"/>
                  </a:lnTo>
                </a:path>
              </a:pathLst>
            </a:custGeom>
            <a:ln w="15716">
              <a:solidFill>
                <a:srgbClr val="16165C"/>
              </a:solidFill>
            </a:ln>
          </p:spPr>
          <p:txBody>
            <a:bodyPr wrap="square" lIns="0" tIns="0" rIns="0" bIns="0" rtlCol="0"/>
            <a:lstStyle/>
            <a:p>
              <a:endParaRPr/>
            </a:p>
          </p:txBody>
        </p:sp>
        <p:sp>
          <p:nvSpPr>
            <p:cNvPr id="11" name="object 11"/>
            <p:cNvSpPr/>
            <p:nvPr/>
          </p:nvSpPr>
          <p:spPr>
            <a:xfrm>
              <a:off x="6101838" y="4289983"/>
              <a:ext cx="0" cy="164465"/>
            </a:xfrm>
            <a:custGeom>
              <a:avLst/>
              <a:gdLst/>
              <a:ahLst/>
              <a:cxnLst/>
              <a:rect l="l" t="t" r="r" b="b"/>
              <a:pathLst>
                <a:path h="164464">
                  <a:moveTo>
                    <a:pt x="0" y="0"/>
                  </a:moveTo>
                  <a:lnTo>
                    <a:pt x="0" y="163995"/>
                  </a:lnTo>
                </a:path>
              </a:pathLst>
            </a:custGeom>
            <a:ln w="15716">
              <a:solidFill>
                <a:srgbClr val="16165C"/>
              </a:solidFill>
            </a:ln>
          </p:spPr>
          <p:txBody>
            <a:bodyPr wrap="square" lIns="0" tIns="0" rIns="0" bIns="0" rtlCol="0"/>
            <a:lstStyle/>
            <a:p>
              <a:endParaRPr/>
            </a:p>
          </p:txBody>
        </p:sp>
        <p:sp>
          <p:nvSpPr>
            <p:cNvPr id="12" name="object 12"/>
            <p:cNvSpPr/>
            <p:nvPr/>
          </p:nvSpPr>
          <p:spPr>
            <a:xfrm>
              <a:off x="7576432" y="4289983"/>
              <a:ext cx="0" cy="164465"/>
            </a:xfrm>
            <a:custGeom>
              <a:avLst/>
              <a:gdLst/>
              <a:ahLst/>
              <a:cxnLst/>
              <a:rect l="l" t="t" r="r" b="b"/>
              <a:pathLst>
                <a:path h="164464">
                  <a:moveTo>
                    <a:pt x="0" y="0"/>
                  </a:moveTo>
                  <a:lnTo>
                    <a:pt x="0" y="163995"/>
                  </a:lnTo>
                </a:path>
              </a:pathLst>
            </a:custGeom>
            <a:ln w="15716">
              <a:solidFill>
                <a:srgbClr val="16165C"/>
              </a:solidFill>
            </a:ln>
          </p:spPr>
          <p:txBody>
            <a:bodyPr wrap="square" lIns="0" tIns="0" rIns="0" bIns="0" rtlCol="0"/>
            <a:lstStyle/>
            <a:p>
              <a:endParaRPr/>
            </a:p>
          </p:txBody>
        </p:sp>
      </p:grpSp>
      <p:sp>
        <p:nvSpPr>
          <p:cNvPr id="13" name="object 13"/>
          <p:cNvSpPr txBox="1"/>
          <p:nvPr/>
        </p:nvSpPr>
        <p:spPr>
          <a:xfrm>
            <a:off x="62737" y="4426259"/>
            <a:ext cx="280670" cy="176530"/>
          </a:xfrm>
          <a:prstGeom prst="rect">
            <a:avLst/>
          </a:prstGeom>
        </p:spPr>
        <p:txBody>
          <a:bodyPr vert="horz" wrap="square" lIns="0" tIns="17780" rIns="0" bIns="0" rtlCol="0">
            <a:spAutoFit/>
          </a:bodyPr>
          <a:lstStyle/>
          <a:p>
            <a:pPr marL="12700">
              <a:lnSpc>
                <a:spcPct val="100000"/>
              </a:lnSpc>
              <a:spcBef>
                <a:spcPts val="140"/>
              </a:spcBef>
            </a:pPr>
            <a:r>
              <a:rPr sz="950" spc="-20" dirty="0">
                <a:solidFill>
                  <a:srgbClr val="606060"/>
                </a:solidFill>
                <a:latin typeface="Calibri"/>
                <a:cs typeface="Calibri"/>
              </a:rPr>
              <a:t>1985</a:t>
            </a:r>
            <a:endParaRPr sz="950">
              <a:latin typeface="Calibri"/>
              <a:cs typeface="Calibri"/>
            </a:endParaRPr>
          </a:p>
        </p:txBody>
      </p:sp>
      <p:sp>
        <p:nvSpPr>
          <p:cNvPr id="14" name="object 14"/>
          <p:cNvSpPr txBox="1"/>
          <p:nvPr/>
        </p:nvSpPr>
        <p:spPr>
          <a:xfrm>
            <a:off x="1540431" y="4426259"/>
            <a:ext cx="280670" cy="176530"/>
          </a:xfrm>
          <a:prstGeom prst="rect">
            <a:avLst/>
          </a:prstGeom>
        </p:spPr>
        <p:txBody>
          <a:bodyPr vert="horz" wrap="square" lIns="0" tIns="17780" rIns="0" bIns="0" rtlCol="0">
            <a:spAutoFit/>
          </a:bodyPr>
          <a:lstStyle/>
          <a:p>
            <a:pPr marL="12700">
              <a:lnSpc>
                <a:spcPct val="100000"/>
              </a:lnSpc>
              <a:spcBef>
                <a:spcPts val="140"/>
              </a:spcBef>
            </a:pPr>
            <a:r>
              <a:rPr sz="950" spc="-20" dirty="0">
                <a:solidFill>
                  <a:srgbClr val="606060"/>
                </a:solidFill>
                <a:latin typeface="Calibri"/>
                <a:cs typeface="Calibri"/>
              </a:rPr>
              <a:t>1990</a:t>
            </a:r>
            <a:endParaRPr sz="950">
              <a:latin typeface="Calibri"/>
              <a:cs typeface="Calibri"/>
            </a:endParaRPr>
          </a:p>
        </p:txBody>
      </p:sp>
      <p:sp>
        <p:nvSpPr>
          <p:cNvPr id="15" name="object 15"/>
          <p:cNvSpPr txBox="1"/>
          <p:nvPr/>
        </p:nvSpPr>
        <p:spPr>
          <a:xfrm>
            <a:off x="3016986" y="4426259"/>
            <a:ext cx="280670" cy="176530"/>
          </a:xfrm>
          <a:prstGeom prst="rect">
            <a:avLst/>
          </a:prstGeom>
        </p:spPr>
        <p:txBody>
          <a:bodyPr vert="horz" wrap="square" lIns="0" tIns="17780" rIns="0" bIns="0" rtlCol="0">
            <a:spAutoFit/>
          </a:bodyPr>
          <a:lstStyle/>
          <a:p>
            <a:pPr marL="12700">
              <a:lnSpc>
                <a:spcPct val="100000"/>
              </a:lnSpc>
              <a:spcBef>
                <a:spcPts val="140"/>
              </a:spcBef>
            </a:pPr>
            <a:r>
              <a:rPr sz="950" spc="-20" dirty="0">
                <a:solidFill>
                  <a:srgbClr val="606060"/>
                </a:solidFill>
                <a:latin typeface="Calibri"/>
                <a:cs typeface="Calibri"/>
              </a:rPr>
              <a:t>1995</a:t>
            </a:r>
            <a:endParaRPr sz="950">
              <a:latin typeface="Calibri"/>
              <a:cs typeface="Calibri"/>
            </a:endParaRPr>
          </a:p>
        </p:txBody>
      </p:sp>
      <p:sp>
        <p:nvSpPr>
          <p:cNvPr id="16" name="object 16"/>
          <p:cNvSpPr txBox="1"/>
          <p:nvPr/>
        </p:nvSpPr>
        <p:spPr>
          <a:xfrm>
            <a:off x="4482837" y="4426259"/>
            <a:ext cx="280670" cy="176530"/>
          </a:xfrm>
          <a:prstGeom prst="rect">
            <a:avLst/>
          </a:prstGeom>
        </p:spPr>
        <p:txBody>
          <a:bodyPr vert="horz" wrap="square" lIns="0" tIns="17780" rIns="0" bIns="0" rtlCol="0">
            <a:spAutoFit/>
          </a:bodyPr>
          <a:lstStyle/>
          <a:p>
            <a:pPr marL="12700">
              <a:lnSpc>
                <a:spcPct val="100000"/>
              </a:lnSpc>
              <a:spcBef>
                <a:spcPts val="140"/>
              </a:spcBef>
            </a:pPr>
            <a:r>
              <a:rPr sz="950" spc="-20" dirty="0">
                <a:solidFill>
                  <a:srgbClr val="606060"/>
                </a:solidFill>
                <a:latin typeface="Calibri"/>
                <a:cs typeface="Calibri"/>
              </a:rPr>
              <a:t>2000</a:t>
            </a:r>
            <a:endParaRPr sz="950">
              <a:latin typeface="Calibri"/>
              <a:cs typeface="Calibri"/>
            </a:endParaRPr>
          </a:p>
        </p:txBody>
      </p:sp>
      <p:sp>
        <p:nvSpPr>
          <p:cNvPr id="17" name="object 17"/>
          <p:cNvSpPr txBox="1"/>
          <p:nvPr/>
        </p:nvSpPr>
        <p:spPr>
          <a:xfrm>
            <a:off x="5960407" y="4426259"/>
            <a:ext cx="280670" cy="176530"/>
          </a:xfrm>
          <a:prstGeom prst="rect">
            <a:avLst/>
          </a:prstGeom>
        </p:spPr>
        <p:txBody>
          <a:bodyPr vert="horz" wrap="square" lIns="0" tIns="17780" rIns="0" bIns="0" rtlCol="0">
            <a:spAutoFit/>
          </a:bodyPr>
          <a:lstStyle/>
          <a:p>
            <a:pPr marL="12700">
              <a:lnSpc>
                <a:spcPct val="100000"/>
              </a:lnSpc>
              <a:spcBef>
                <a:spcPts val="140"/>
              </a:spcBef>
            </a:pPr>
            <a:r>
              <a:rPr sz="950" spc="-20" dirty="0">
                <a:solidFill>
                  <a:srgbClr val="606060"/>
                </a:solidFill>
                <a:latin typeface="Calibri"/>
                <a:cs typeface="Calibri"/>
              </a:rPr>
              <a:t>2005</a:t>
            </a:r>
            <a:endParaRPr sz="950">
              <a:latin typeface="Calibri"/>
              <a:cs typeface="Calibri"/>
            </a:endParaRPr>
          </a:p>
        </p:txBody>
      </p:sp>
      <p:sp>
        <p:nvSpPr>
          <p:cNvPr id="18" name="object 18"/>
          <p:cNvSpPr txBox="1"/>
          <p:nvPr/>
        </p:nvSpPr>
        <p:spPr>
          <a:xfrm>
            <a:off x="7442323" y="4426259"/>
            <a:ext cx="280670" cy="176530"/>
          </a:xfrm>
          <a:prstGeom prst="rect">
            <a:avLst/>
          </a:prstGeom>
        </p:spPr>
        <p:txBody>
          <a:bodyPr vert="horz" wrap="square" lIns="0" tIns="17780" rIns="0" bIns="0" rtlCol="0">
            <a:spAutoFit/>
          </a:bodyPr>
          <a:lstStyle/>
          <a:p>
            <a:pPr marL="12700">
              <a:lnSpc>
                <a:spcPct val="100000"/>
              </a:lnSpc>
              <a:spcBef>
                <a:spcPts val="140"/>
              </a:spcBef>
            </a:pPr>
            <a:r>
              <a:rPr sz="950" spc="-20" dirty="0">
                <a:solidFill>
                  <a:srgbClr val="606060"/>
                </a:solidFill>
                <a:latin typeface="Calibri"/>
                <a:cs typeface="Calibri"/>
              </a:rPr>
              <a:t>2010</a:t>
            </a:r>
            <a:endParaRPr sz="950">
              <a:latin typeface="Calibri"/>
              <a:cs typeface="Calibri"/>
            </a:endParaRPr>
          </a:p>
        </p:txBody>
      </p:sp>
      <p:sp>
        <p:nvSpPr>
          <p:cNvPr id="19" name="object 19"/>
          <p:cNvSpPr txBox="1"/>
          <p:nvPr/>
        </p:nvSpPr>
        <p:spPr>
          <a:xfrm>
            <a:off x="193617" y="3511663"/>
            <a:ext cx="422909" cy="201930"/>
          </a:xfrm>
          <a:prstGeom prst="rect">
            <a:avLst/>
          </a:prstGeom>
        </p:spPr>
        <p:txBody>
          <a:bodyPr vert="horz" wrap="square" lIns="0" tIns="13335" rIns="0" bIns="0" rtlCol="0">
            <a:spAutoFit/>
          </a:bodyPr>
          <a:lstStyle/>
          <a:p>
            <a:pPr marL="12700">
              <a:lnSpc>
                <a:spcPct val="100000"/>
              </a:lnSpc>
              <a:spcBef>
                <a:spcPts val="105"/>
              </a:spcBef>
            </a:pPr>
            <a:r>
              <a:rPr sz="1150" dirty="0">
                <a:solidFill>
                  <a:srgbClr val="606060"/>
                </a:solidFill>
                <a:latin typeface="Calibri"/>
                <a:cs typeface="Calibri"/>
              </a:rPr>
              <a:t>ARM </a:t>
            </a:r>
            <a:r>
              <a:rPr sz="1150" spc="-50" dirty="0">
                <a:solidFill>
                  <a:srgbClr val="606060"/>
                </a:solidFill>
                <a:latin typeface="Calibri"/>
                <a:cs typeface="Calibri"/>
              </a:rPr>
              <a:t>1</a:t>
            </a:r>
            <a:endParaRPr sz="1150">
              <a:latin typeface="Calibri"/>
              <a:cs typeface="Calibri"/>
            </a:endParaRPr>
          </a:p>
        </p:txBody>
      </p:sp>
      <p:grpSp>
        <p:nvGrpSpPr>
          <p:cNvPr id="20" name="object 20"/>
          <p:cNvGrpSpPr/>
          <p:nvPr/>
        </p:nvGrpSpPr>
        <p:grpSpPr>
          <a:xfrm>
            <a:off x="178091" y="3740581"/>
            <a:ext cx="234950" cy="608965"/>
            <a:chOff x="178091" y="3740581"/>
            <a:chExt cx="234950" cy="608965"/>
          </a:xfrm>
        </p:grpSpPr>
        <p:sp>
          <p:nvSpPr>
            <p:cNvPr id="21" name="object 21"/>
            <p:cNvSpPr/>
            <p:nvPr/>
          </p:nvSpPr>
          <p:spPr>
            <a:xfrm>
              <a:off x="208485" y="3748519"/>
              <a:ext cx="196850" cy="568325"/>
            </a:xfrm>
            <a:custGeom>
              <a:avLst/>
              <a:gdLst/>
              <a:ahLst/>
              <a:cxnLst/>
              <a:rect l="l" t="t" r="r" b="b"/>
              <a:pathLst>
                <a:path w="196850" h="568325">
                  <a:moveTo>
                    <a:pt x="196551" y="0"/>
                  </a:moveTo>
                  <a:lnTo>
                    <a:pt x="2569" y="560518"/>
                  </a:lnTo>
                  <a:lnTo>
                    <a:pt x="0" y="567944"/>
                  </a:lnTo>
                </a:path>
              </a:pathLst>
            </a:custGeom>
            <a:ln w="15716">
              <a:solidFill>
                <a:srgbClr val="16165C"/>
              </a:solidFill>
            </a:ln>
          </p:spPr>
          <p:txBody>
            <a:bodyPr wrap="square" lIns="0" tIns="0" rIns="0" bIns="0" rtlCol="0"/>
            <a:lstStyle/>
            <a:p>
              <a:endParaRPr/>
            </a:p>
          </p:txBody>
        </p:sp>
        <p:sp>
          <p:nvSpPr>
            <p:cNvPr id="22" name="object 22"/>
            <p:cNvSpPr/>
            <p:nvPr/>
          </p:nvSpPr>
          <p:spPr>
            <a:xfrm>
              <a:off x="178091" y="4290513"/>
              <a:ext cx="59055" cy="59055"/>
            </a:xfrm>
            <a:custGeom>
              <a:avLst/>
              <a:gdLst/>
              <a:ahLst/>
              <a:cxnLst/>
              <a:rect l="l" t="t" r="r" b="b"/>
              <a:pathLst>
                <a:path w="59054" h="59054">
                  <a:moveTo>
                    <a:pt x="27714" y="0"/>
                  </a:moveTo>
                  <a:lnTo>
                    <a:pt x="16455" y="2911"/>
                  </a:lnTo>
                  <a:lnTo>
                    <a:pt x="7207" y="9962"/>
                  </a:lnTo>
                  <a:lnTo>
                    <a:pt x="1577" y="19674"/>
                  </a:lnTo>
                  <a:lnTo>
                    <a:pt x="0" y="30789"/>
                  </a:lnTo>
                  <a:lnTo>
                    <a:pt x="2910" y="42048"/>
                  </a:lnTo>
                  <a:lnTo>
                    <a:pt x="9961" y="51296"/>
                  </a:lnTo>
                  <a:lnTo>
                    <a:pt x="19674" y="56926"/>
                  </a:lnTo>
                  <a:lnTo>
                    <a:pt x="30789" y="58503"/>
                  </a:lnTo>
                  <a:lnTo>
                    <a:pt x="42048" y="55593"/>
                  </a:lnTo>
                  <a:lnTo>
                    <a:pt x="51295" y="48542"/>
                  </a:lnTo>
                  <a:lnTo>
                    <a:pt x="56926" y="38829"/>
                  </a:lnTo>
                  <a:lnTo>
                    <a:pt x="58503" y="27714"/>
                  </a:lnTo>
                  <a:lnTo>
                    <a:pt x="55592" y="16455"/>
                  </a:lnTo>
                  <a:lnTo>
                    <a:pt x="48541" y="7208"/>
                  </a:lnTo>
                  <a:lnTo>
                    <a:pt x="38829" y="1577"/>
                  </a:lnTo>
                  <a:lnTo>
                    <a:pt x="27714" y="0"/>
                  </a:lnTo>
                  <a:close/>
                </a:path>
              </a:pathLst>
            </a:custGeom>
            <a:solidFill>
              <a:srgbClr val="16165C"/>
            </a:solidFill>
          </p:spPr>
          <p:txBody>
            <a:bodyPr wrap="square" lIns="0" tIns="0" rIns="0" bIns="0" rtlCol="0"/>
            <a:lstStyle/>
            <a:p>
              <a:endParaRPr/>
            </a:p>
          </p:txBody>
        </p:sp>
      </p:grpSp>
      <p:sp>
        <p:nvSpPr>
          <p:cNvPr id="23" name="object 23"/>
          <p:cNvSpPr txBox="1"/>
          <p:nvPr/>
        </p:nvSpPr>
        <p:spPr>
          <a:xfrm>
            <a:off x="842541" y="2561480"/>
            <a:ext cx="1113790" cy="379730"/>
          </a:xfrm>
          <a:prstGeom prst="rect">
            <a:avLst/>
          </a:prstGeom>
        </p:spPr>
        <p:txBody>
          <a:bodyPr vert="horz" wrap="square" lIns="0" tIns="10160" rIns="0" bIns="0" rtlCol="0">
            <a:spAutoFit/>
          </a:bodyPr>
          <a:lstStyle/>
          <a:p>
            <a:pPr marL="313690" marR="5080" indent="-301625">
              <a:lnSpc>
                <a:spcPct val="101600"/>
              </a:lnSpc>
              <a:spcBef>
                <a:spcPts val="80"/>
              </a:spcBef>
            </a:pPr>
            <a:r>
              <a:rPr sz="1150" dirty="0">
                <a:solidFill>
                  <a:srgbClr val="606060"/>
                </a:solidFill>
                <a:latin typeface="Calibri"/>
                <a:cs typeface="Calibri"/>
              </a:rPr>
              <a:t>Acorn</a:t>
            </a:r>
            <a:r>
              <a:rPr sz="1150" spc="-20" dirty="0">
                <a:solidFill>
                  <a:srgbClr val="606060"/>
                </a:solidFill>
                <a:latin typeface="Calibri"/>
                <a:cs typeface="Calibri"/>
              </a:rPr>
              <a:t> </a:t>
            </a:r>
            <a:r>
              <a:rPr sz="1150" spc="-10" dirty="0">
                <a:solidFill>
                  <a:srgbClr val="606060"/>
                </a:solidFill>
                <a:latin typeface="Calibri"/>
                <a:cs typeface="Calibri"/>
              </a:rPr>
              <a:t>Archimedes </a:t>
            </a:r>
            <a:r>
              <a:rPr sz="1150" dirty="0">
                <a:solidFill>
                  <a:srgbClr val="606060"/>
                </a:solidFill>
                <a:latin typeface="Calibri"/>
                <a:cs typeface="Calibri"/>
              </a:rPr>
              <a:t>(ARM </a:t>
            </a:r>
            <a:r>
              <a:rPr sz="1150" spc="-25" dirty="0">
                <a:solidFill>
                  <a:srgbClr val="606060"/>
                </a:solidFill>
                <a:latin typeface="Calibri"/>
                <a:cs typeface="Calibri"/>
              </a:rPr>
              <a:t>2)</a:t>
            </a:r>
            <a:endParaRPr sz="1150">
              <a:latin typeface="Calibri"/>
              <a:cs typeface="Calibri"/>
            </a:endParaRPr>
          </a:p>
        </p:txBody>
      </p:sp>
      <p:grpSp>
        <p:nvGrpSpPr>
          <p:cNvPr id="24" name="object 24"/>
          <p:cNvGrpSpPr/>
          <p:nvPr/>
        </p:nvGrpSpPr>
        <p:grpSpPr>
          <a:xfrm>
            <a:off x="2477719" y="3240709"/>
            <a:ext cx="4580890" cy="1727200"/>
            <a:chOff x="2477719" y="3240709"/>
            <a:chExt cx="4580890" cy="1727200"/>
          </a:xfrm>
        </p:grpSpPr>
        <p:sp>
          <p:nvSpPr>
            <p:cNvPr id="25" name="object 25"/>
            <p:cNvSpPr/>
            <p:nvPr/>
          </p:nvSpPr>
          <p:spPr>
            <a:xfrm>
              <a:off x="2873395" y="4027679"/>
              <a:ext cx="33020" cy="276225"/>
            </a:xfrm>
            <a:custGeom>
              <a:avLst/>
              <a:gdLst/>
              <a:ahLst/>
              <a:cxnLst/>
              <a:rect l="l" t="t" r="r" b="b"/>
              <a:pathLst>
                <a:path w="33019" h="276225">
                  <a:moveTo>
                    <a:pt x="32795" y="0"/>
                  </a:moveTo>
                  <a:lnTo>
                    <a:pt x="927" y="268173"/>
                  </a:lnTo>
                  <a:lnTo>
                    <a:pt x="0" y="275976"/>
                  </a:lnTo>
                </a:path>
              </a:pathLst>
            </a:custGeom>
            <a:ln w="15716">
              <a:solidFill>
                <a:srgbClr val="16165C"/>
              </a:solidFill>
            </a:ln>
          </p:spPr>
          <p:txBody>
            <a:bodyPr wrap="square" lIns="0" tIns="0" rIns="0" bIns="0" rtlCol="0"/>
            <a:lstStyle/>
            <a:p>
              <a:endParaRPr/>
            </a:p>
          </p:txBody>
        </p:sp>
        <p:sp>
          <p:nvSpPr>
            <p:cNvPr id="26" name="object 26"/>
            <p:cNvSpPr/>
            <p:nvPr/>
          </p:nvSpPr>
          <p:spPr>
            <a:xfrm>
              <a:off x="2843903" y="4278043"/>
              <a:ext cx="58419" cy="58419"/>
            </a:xfrm>
            <a:custGeom>
              <a:avLst/>
              <a:gdLst/>
              <a:ahLst/>
              <a:cxnLst/>
              <a:rect l="l" t="t" r="r" b="b"/>
              <a:pathLst>
                <a:path w="58419" h="58420">
                  <a:moveTo>
                    <a:pt x="32536" y="0"/>
                  </a:moveTo>
                  <a:lnTo>
                    <a:pt x="21340" y="829"/>
                  </a:lnTo>
                  <a:lnTo>
                    <a:pt x="10961" y="6073"/>
                  </a:lnTo>
                  <a:lnTo>
                    <a:pt x="3429" y="14934"/>
                  </a:lnTo>
                  <a:lnTo>
                    <a:pt x="0" y="25624"/>
                  </a:lnTo>
                  <a:lnTo>
                    <a:pt x="829" y="36819"/>
                  </a:lnTo>
                  <a:lnTo>
                    <a:pt x="6074" y="47198"/>
                  </a:lnTo>
                  <a:lnTo>
                    <a:pt x="14934" y="54730"/>
                  </a:lnTo>
                  <a:lnTo>
                    <a:pt x="25624" y="58160"/>
                  </a:lnTo>
                  <a:lnTo>
                    <a:pt x="36820" y="57331"/>
                  </a:lnTo>
                  <a:lnTo>
                    <a:pt x="47199" y="52085"/>
                  </a:lnTo>
                  <a:lnTo>
                    <a:pt x="54730" y="43225"/>
                  </a:lnTo>
                  <a:lnTo>
                    <a:pt x="58160" y="32535"/>
                  </a:lnTo>
                  <a:lnTo>
                    <a:pt x="57331" y="21339"/>
                  </a:lnTo>
                  <a:lnTo>
                    <a:pt x="52086" y="10960"/>
                  </a:lnTo>
                  <a:lnTo>
                    <a:pt x="43225" y="3429"/>
                  </a:lnTo>
                  <a:lnTo>
                    <a:pt x="32536" y="0"/>
                  </a:lnTo>
                  <a:close/>
                </a:path>
              </a:pathLst>
            </a:custGeom>
            <a:solidFill>
              <a:srgbClr val="16165C"/>
            </a:solidFill>
          </p:spPr>
          <p:txBody>
            <a:bodyPr wrap="square" lIns="0" tIns="0" rIns="0" bIns="0" rtlCol="0"/>
            <a:lstStyle/>
            <a:p>
              <a:endParaRPr/>
            </a:p>
          </p:txBody>
        </p:sp>
        <p:sp>
          <p:nvSpPr>
            <p:cNvPr id="27" name="object 27"/>
            <p:cNvSpPr/>
            <p:nvPr/>
          </p:nvSpPr>
          <p:spPr>
            <a:xfrm>
              <a:off x="4863746" y="4334262"/>
              <a:ext cx="24130" cy="625475"/>
            </a:xfrm>
            <a:custGeom>
              <a:avLst/>
              <a:gdLst/>
              <a:ahLst/>
              <a:cxnLst/>
              <a:rect l="l" t="t" r="r" b="b"/>
              <a:pathLst>
                <a:path w="24129" h="625475">
                  <a:moveTo>
                    <a:pt x="0" y="625130"/>
                  </a:moveTo>
                  <a:lnTo>
                    <a:pt x="23475" y="7852"/>
                  </a:lnTo>
                  <a:lnTo>
                    <a:pt x="23774" y="0"/>
                  </a:lnTo>
                </a:path>
              </a:pathLst>
            </a:custGeom>
            <a:ln w="15716">
              <a:solidFill>
                <a:srgbClr val="16165C"/>
              </a:solidFill>
            </a:ln>
          </p:spPr>
          <p:txBody>
            <a:bodyPr wrap="square" lIns="0" tIns="0" rIns="0" bIns="0" rtlCol="0"/>
            <a:lstStyle/>
            <a:p>
              <a:endParaRPr/>
            </a:p>
          </p:txBody>
        </p:sp>
        <p:sp>
          <p:nvSpPr>
            <p:cNvPr id="28" name="object 28"/>
            <p:cNvSpPr/>
            <p:nvPr/>
          </p:nvSpPr>
          <p:spPr>
            <a:xfrm>
              <a:off x="4858390" y="4301508"/>
              <a:ext cx="59055" cy="59055"/>
            </a:xfrm>
            <a:custGeom>
              <a:avLst/>
              <a:gdLst/>
              <a:ahLst/>
              <a:cxnLst/>
              <a:rect l="l" t="t" r="r" b="b"/>
              <a:pathLst>
                <a:path w="59054" h="59054">
                  <a:moveTo>
                    <a:pt x="30376" y="0"/>
                  </a:moveTo>
                  <a:lnTo>
                    <a:pt x="19283" y="1724"/>
                  </a:lnTo>
                  <a:lnTo>
                    <a:pt x="9358" y="7784"/>
                  </a:lnTo>
                  <a:lnTo>
                    <a:pt x="2561" y="17220"/>
                  </a:lnTo>
                  <a:lnTo>
                    <a:pt x="0" y="28150"/>
                  </a:lnTo>
                  <a:lnTo>
                    <a:pt x="1724" y="39243"/>
                  </a:lnTo>
                  <a:lnTo>
                    <a:pt x="7784" y="49169"/>
                  </a:lnTo>
                  <a:lnTo>
                    <a:pt x="17220" y="55965"/>
                  </a:lnTo>
                  <a:lnTo>
                    <a:pt x="28150" y="58527"/>
                  </a:lnTo>
                  <a:lnTo>
                    <a:pt x="39243" y="56803"/>
                  </a:lnTo>
                  <a:lnTo>
                    <a:pt x="49169" y="50742"/>
                  </a:lnTo>
                  <a:lnTo>
                    <a:pt x="55965" y="41306"/>
                  </a:lnTo>
                  <a:lnTo>
                    <a:pt x="58527" y="30376"/>
                  </a:lnTo>
                  <a:lnTo>
                    <a:pt x="56803" y="19283"/>
                  </a:lnTo>
                  <a:lnTo>
                    <a:pt x="50742" y="9358"/>
                  </a:lnTo>
                  <a:lnTo>
                    <a:pt x="41306" y="2561"/>
                  </a:lnTo>
                  <a:lnTo>
                    <a:pt x="30376" y="0"/>
                  </a:lnTo>
                  <a:close/>
                </a:path>
              </a:pathLst>
            </a:custGeom>
            <a:solidFill>
              <a:srgbClr val="16165C"/>
            </a:solidFill>
          </p:spPr>
          <p:txBody>
            <a:bodyPr wrap="square" lIns="0" tIns="0" rIns="0" bIns="0" rtlCol="0"/>
            <a:lstStyle/>
            <a:p>
              <a:endParaRPr/>
            </a:p>
          </p:txBody>
        </p:sp>
        <p:sp>
          <p:nvSpPr>
            <p:cNvPr id="29" name="object 29"/>
            <p:cNvSpPr/>
            <p:nvPr/>
          </p:nvSpPr>
          <p:spPr>
            <a:xfrm>
              <a:off x="7029037" y="4346344"/>
              <a:ext cx="0" cy="529590"/>
            </a:xfrm>
            <a:custGeom>
              <a:avLst/>
              <a:gdLst/>
              <a:ahLst/>
              <a:cxnLst/>
              <a:rect l="l" t="t" r="r" b="b"/>
              <a:pathLst>
                <a:path h="529589">
                  <a:moveTo>
                    <a:pt x="0" y="529004"/>
                  </a:moveTo>
                  <a:lnTo>
                    <a:pt x="0" y="7858"/>
                  </a:lnTo>
                  <a:lnTo>
                    <a:pt x="0" y="0"/>
                  </a:lnTo>
                </a:path>
              </a:pathLst>
            </a:custGeom>
            <a:ln w="15716">
              <a:solidFill>
                <a:srgbClr val="16165C"/>
              </a:solidFill>
            </a:ln>
          </p:spPr>
          <p:txBody>
            <a:bodyPr wrap="square" lIns="0" tIns="0" rIns="0" bIns="0" rtlCol="0"/>
            <a:lstStyle/>
            <a:p>
              <a:endParaRPr/>
            </a:p>
          </p:txBody>
        </p:sp>
        <p:sp>
          <p:nvSpPr>
            <p:cNvPr id="30" name="object 30"/>
            <p:cNvSpPr/>
            <p:nvPr/>
          </p:nvSpPr>
          <p:spPr>
            <a:xfrm>
              <a:off x="6999752" y="4313566"/>
              <a:ext cx="59055" cy="59055"/>
            </a:xfrm>
            <a:custGeom>
              <a:avLst/>
              <a:gdLst/>
              <a:ahLst/>
              <a:cxnLst/>
              <a:rect l="l" t="t" r="r" b="b"/>
              <a:pathLst>
                <a:path w="59054" h="59054">
                  <a:moveTo>
                    <a:pt x="29284" y="0"/>
                  </a:moveTo>
                  <a:lnTo>
                    <a:pt x="18264" y="2144"/>
                  </a:lnTo>
                  <a:lnTo>
                    <a:pt x="8577" y="8577"/>
                  </a:lnTo>
                  <a:lnTo>
                    <a:pt x="2144" y="18264"/>
                  </a:lnTo>
                  <a:lnTo>
                    <a:pt x="0" y="29284"/>
                  </a:lnTo>
                  <a:lnTo>
                    <a:pt x="2144" y="40304"/>
                  </a:lnTo>
                  <a:lnTo>
                    <a:pt x="8577" y="49991"/>
                  </a:lnTo>
                  <a:lnTo>
                    <a:pt x="18264" y="56424"/>
                  </a:lnTo>
                  <a:lnTo>
                    <a:pt x="29284" y="58569"/>
                  </a:lnTo>
                  <a:lnTo>
                    <a:pt x="40304" y="56424"/>
                  </a:lnTo>
                  <a:lnTo>
                    <a:pt x="49991" y="49991"/>
                  </a:lnTo>
                  <a:lnTo>
                    <a:pt x="56424" y="40304"/>
                  </a:lnTo>
                  <a:lnTo>
                    <a:pt x="58569" y="29284"/>
                  </a:lnTo>
                  <a:lnTo>
                    <a:pt x="56424" y="18264"/>
                  </a:lnTo>
                  <a:lnTo>
                    <a:pt x="49991" y="8577"/>
                  </a:lnTo>
                  <a:lnTo>
                    <a:pt x="40304" y="2144"/>
                  </a:lnTo>
                  <a:lnTo>
                    <a:pt x="29284" y="0"/>
                  </a:lnTo>
                  <a:close/>
                </a:path>
              </a:pathLst>
            </a:custGeom>
            <a:solidFill>
              <a:srgbClr val="16165C"/>
            </a:solidFill>
          </p:spPr>
          <p:txBody>
            <a:bodyPr wrap="square" lIns="0" tIns="0" rIns="0" bIns="0" rtlCol="0"/>
            <a:lstStyle/>
            <a:p>
              <a:endParaRPr/>
            </a:p>
          </p:txBody>
        </p:sp>
        <p:sp>
          <p:nvSpPr>
            <p:cNvPr id="31" name="object 31"/>
            <p:cNvSpPr/>
            <p:nvPr/>
          </p:nvSpPr>
          <p:spPr>
            <a:xfrm>
              <a:off x="5848374" y="3799108"/>
              <a:ext cx="82550" cy="519430"/>
            </a:xfrm>
            <a:custGeom>
              <a:avLst/>
              <a:gdLst/>
              <a:ahLst/>
              <a:cxnLst/>
              <a:rect l="l" t="t" r="r" b="b"/>
              <a:pathLst>
                <a:path w="82550" h="519429">
                  <a:moveTo>
                    <a:pt x="82009" y="0"/>
                  </a:moveTo>
                  <a:lnTo>
                    <a:pt x="1226" y="511371"/>
                  </a:lnTo>
                  <a:lnTo>
                    <a:pt x="0" y="519133"/>
                  </a:lnTo>
                </a:path>
              </a:pathLst>
            </a:custGeom>
            <a:ln w="15716">
              <a:solidFill>
                <a:srgbClr val="16165C"/>
              </a:solidFill>
            </a:ln>
          </p:spPr>
          <p:txBody>
            <a:bodyPr wrap="square" lIns="0" tIns="0" rIns="0" bIns="0" rtlCol="0"/>
            <a:lstStyle/>
            <a:p>
              <a:endParaRPr/>
            </a:p>
          </p:txBody>
        </p:sp>
        <p:sp>
          <p:nvSpPr>
            <p:cNvPr id="32" name="object 32"/>
            <p:cNvSpPr/>
            <p:nvPr/>
          </p:nvSpPr>
          <p:spPr>
            <a:xfrm>
              <a:off x="5818903" y="4292765"/>
              <a:ext cx="58419" cy="58419"/>
            </a:xfrm>
            <a:custGeom>
              <a:avLst/>
              <a:gdLst/>
              <a:ahLst/>
              <a:cxnLst/>
              <a:rect l="l" t="t" r="r" b="b"/>
              <a:pathLst>
                <a:path w="58420" h="58420">
                  <a:moveTo>
                    <a:pt x="33495" y="0"/>
                  </a:moveTo>
                  <a:lnTo>
                    <a:pt x="22276" y="398"/>
                  </a:lnTo>
                  <a:lnTo>
                    <a:pt x="11703" y="5240"/>
                  </a:lnTo>
                  <a:lnTo>
                    <a:pt x="3837" y="13805"/>
                  </a:lnTo>
                  <a:lnTo>
                    <a:pt x="0" y="24356"/>
                  </a:lnTo>
                  <a:lnTo>
                    <a:pt x="398" y="35575"/>
                  </a:lnTo>
                  <a:lnTo>
                    <a:pt x="5241" y="46148"/>
                  </a:lnTo>
                  <a:lnTo>
                    <a:pt x="13806" y="54014"/>
                  </a:lnTo>
                  <a:lnTo>
                    <a:pt x="24356" y="57851"/>
                  </a:lnTo>
                  <a:lnTo>
                    <a:pt x="35576" y="57453"/>
                  </a:lnTo>
                  <a:lnTo>
                    <a:pt x="46148" y="52610"/>
                  </a:lnTo>
                  <a:lnTo>
                    <a:pt x="54014" y="44045"/>
                  </a:lnTo>
                  <a:lnTo>
                    <a:pt x="57851" y="33495"/>
                  </a:lnTo>
                  <a:lnTo>
                    <a:pt x="57453" y="22276"/>
                  </a:lnTo>
                  <a:lnTo>
                    <a:pt x="52611" y="11703"/>
                  </a:lnTo>
                  <a:lnTo>
                    <a:pt x="44045" y="3837"/>
                  </a:lnTo>
                  <a:lnTo>
                    <a:pt x="33495" y="0"/>
                  </a:lnTo>
                  <a:close/>
                </a:path>
              </a:pathLst>
            </a:custGeom>
            <a:solidFill>
              <a:srgbClr val="16165C"/>
            </a:solidFill>
          </p:spPr>
          <p:txBody>
            <a:bodyPr wrap="square" lIns="0" tIns="0" rIns="0" bIns="0" rtlCol="0"/>
            <a:lstStyle/>
            <a:p>
              <a:endParaRPr/>
            </a:p>
          </p:txBody>
        </p:sp>
        <p:pic>
          <p:nvPicPr>
            <p:cNvPr id="33" name="object 33"/>
            <p:cNvPicPr/>
            <p:nvPr/>
          </p:nvPicPr>
          <p:blipFill>
            <a:blip r:embed="rId3" cstate="print"/>
            <a:stretch>
              <a:fillRect/>
            </a:stretch>
          </p:blipFill>
          <p:spPr>
            <a:xfrm>
              <a:off x="2477719" y="3240709"/>
              <a:ext cx="911542" cy="785812"/>
            </a:xfrm>
            <a:prstGeom prst="rect">
              <a:avLst/>
            </a:prstGeom>
          </p:spPr>
        </p:pic>
      </p:grpSp>
      <p:sp>
        <p:nvSpPr>
          <p:cNvPr id="34" name="object 34"/>
          <p:cNvSpPr txBox="1"/>
          <p:nvPr/>
        </p:nvSpPr>
        <p:spPr>
          <a:xfrm>
            <a:off x="2546958" y="2920785"/>
            <a:ext cx="878840" cy="379730"/>
          </a:xfrm>
          <a:prstGeom prst="rect">
            <a:avLst/>
          </a:prstGeom>
        </p:spPr>
        <p:txBody>
          <a:bodyPr vert="horz" wrap="square" lIns="0" tIns="10160" rIns="0" bIns="0" rtlCol="0">
            <a:spAutoFit/>
          </a:bodyPr>
          <a:lstStyle/>
          <a:p>
            <a:pPr marL="195580" marR="5080" indent="-183515">
              <a:lnSpc>
                <a:spcPct val="101600"/>
              </a:lnSpc>
              <a:spcBef>
                <a:spcPts val="80"/>
              </a:spcBef>
            </a:pPr>
            <a:r>
              <a:rPr sz="1150" dirty="0">
                <a:solidFill>
                  <a:srgbClr val="606060"/>
                </a:solidFill>
                <a:latin typeface="Calibri"/>
                <a:cs typeface="Calibri"/>
              </a:rPr>
              <a:t>Apple</a:t>
            </a:r>
            <a:r>
              <a:rPr sz="1150" spc="-15" dirty="0">
                <a:solidFill>
                  <a:srgbClr val="606060"/>
                </a:solidFill>
                <a:latin typeface="Calibri"/>
                <a:cs typeface="Calibri"/>
              </a:rPr>
              <a:t> </a:t>
            </a:r>
            <a:r>
              <a:rPr sz="1150" spc="-10" dirty="0">
                <a:solidFill>
                  <a:srgbClr val="606060"/>
                </a:solidFill>
                <a:latin typeface="Calibri"/>
                <a:cs typeface="Calibri"/>
              </a:rPr>
              <a:t>Newton </a:t>
            </a:r>
            <a:r>
              <a:rPr sz="1150" dirty="0">
                <a:solidFill>
                  <a:srgbClr val="606060"/>
                </a:solidFill>
                <a:latin typeface="Calibri"/>
                <a:cs typeface="Calibri"/>
              </a:rPr>
              <a:t>(ARM </a:t>
            </a:r>
            <a:r>
              <a:rPr sz="1150" spc="-25" dirty="0">
                <a:solidFill>
                  <a:srgbClr val="606060"/>
                </a:solidFill>
                <a:latin typeface="Calibri"/>
                <a:cs typeface="Calibri"/>
              </a:rPr>
              <a:t>6)</a:t>
            </a:r>
            <a:endParaRPr sz="1150">
              <a:latin typeface="Calibri"/>
              <a:cs typeface="Calibri"/>
            </a:endParaRPr>
          </a:p>
        </p:txBody>
      </p:sp>
      <p:grpSp>
        <p:nvGrpSpPr>
          <p:cNvPr id="35" name="object 35"/>
          <p:cNvGrpSpPr/>
          <p:nvPr/>
        </p:nvGrpSpPr>
        <p:grpSpPr>
          <a:xfrm>
            <a:off x="3724611" y="3222912"/>
            <a:ext cx="2121535" cy="2439670"/>
            <a:chOff x="3724611" y="3222912"/>
            <a:chExt cx="2121535" cy="2439670"/>
          </a:xfrm>
        </p:grpSpPr>
        <p:pic>
          <p:nvPicPr>
            <p:cNvPr id="36" name="object 36"/>
            <p:cNvPicPr/>
            <p:nvPr/>
          </p:nvPicPr>
          <p:blipFill>
            <a:blip r:embed="rId4" cstate="print"/>
            <a:stretch>
              <a:fillRect/>
            </a:stretch>
          </p:blipFill>
          <p:spPr>
            <a:xfrm>
              <a:off x="5321775" y="4961171"/>
              <a:ext cx="423687" cy="700953"/>
            </a:xfrm>
            <a:prstGeom prst="rect">
              <a:avLst/>
            </a:prstGeom>
          </p:spPr>
        </p:pic>
        <p:pic>
          <p:nvPicPr>
            <p:cNvPr id="37" name="object 37"/>
            <p:cNvPicPr/>
            <p:nvPr/>
          </p:nvPicPr>
          <p:blipFill>
            <a:blip r:embed="rId5" cstate="print"/>
            <a:stretch>
              <a:fillRect/>
            </a:stretch>
          </p:blipFill>
          <p:spPr>
            <a:xfrm>
              <a:off x="3724611" y="5154306"/>
              <a:ext cx="712513" cy="477365"/>
            </a:xfrm>
            <a:prstGeom prst="rect">
              <a:avLst/>
            </a:prstGeom>
          </p:spPr>
        </p:pic>
        <p:pic>
          <p:nvPicPr>
            <p:cNvPr id="38" name="object 38"/>
            <p:cNvPicPr/>
            <p:nvPr/>
          </p:nvPicPr>
          <p:blipFill>
            <a:blip r:embed="rId6" cstate="print"/>
            <a:stretch>
              <a:fillRect/>
            </a:stretch>
          </p:blipFill>
          <p:spPr>
            <a:xfrm>
              <a:off x="4941888" y="3222912"/>
              <a:ext cx="904088" cy="574742"/>
            </a:xfrm>
            <a:prstGeom prst="rect">
              <a:avLst/>
            </a:prstGeom>
          </p:spPr>
        </p:pic>
      </p:grpSp>
      <p:sp>
        <p:nvSpPr>
          <p:cNvPr id="39" name="object 39"/>
          <p:cNvSpPr txBox="1"/>
          <p:nvPr/>
        </p:nvSpPr>
        <p:spPr>
          <a:xfrm>
            <a:off x="6086526" y="5900638"/>
            <a:ext cx="1840864" cy="379730"/>
          </a:xfrm>
          <a:prstGeom prst="rect">
            <a:avLst/>
          </a:prstGeom>
        </p:spPr>
        <p:txBody>
          <a:bodyPr vert="horz" wrap="square" lIns="0" tIns="10160" rIns="0" bIns="0" rtlCol="0">
            <a:spAutoFit/>
          </a:bodyPr>
          <a:lstStyle/>
          <a:p>
            <a:pPr marL="638810" marR="5080" indent="-626745">
              <a:lnSpc>
                <a:spcPct val="101600"/>
              </a:lnSpc>
              <a:spcBef>
                <a:spcPts val="80"/>
              </a:spcBef>
            </a:pPr>
            <a:r>
              <a:rPr sz="1150" dirty="0">
                <a:solidFill>
                  <a:srgbClr val="606060"/>
                </a:solidFill>
                <a:latin typeface="Calibri"/>
                <a:cs typeface="Calibri"/>
              </a:rPr>
              <a:t>iPhone,</a:t>
            </a:r>
            <a:r>
              <a:rPr sz="1150" spc="-15" dirty="0">
                <a:solidFill>
                  <a:srgbClr val="606060"/>
                </a:solidFill>
                <a:latin typeface="Calibri"/>
                <a:cs typeface="Calibri"/>
              </a:rPr>
              <a:t> </a:t>
            </a:r>
            <a:r>
              <a:rPr sz="1150" dirty="0">
                <a:solidFill>
                  <a:srgbClr val="606060"/>
                </a:solidFill>
                <a:latin typeface="Calibri"/>
                <a:cs typeface="Calibri"/>
              </a:rPr>
              <a:t>iPhone</a:t>
            </a:r>
            <a:r>
              <a:rPr sz="1150" spc="-10" dirty="0">
                <a:solidFill>
                  <a:srgbClr val="606060"/>
                </a:solidFill>
                <a:latin typeface="Calibri"/>
                <a:cs typeface="Calibri"/>
              </a:rPr>
              <a:t> </a:t>
            </a:r>
            <a:r>
              <a:rPr sz="1150" dirty="0">
                <a:solidFill>
                  <a:srgbClr val="606060"/>
                </a:solidFill>
                <a:latin typeface="Calibri"/>
                <a:cs typeface="Calibri"/>
              </a:rPr>
              <a:t>3G,</a:t>
            </a:r>
            <a:r>
              <a:rPr sz="1150" spc="-15" dirty="0">
                <a:solidFill>
                  <a:srgbClr val="606060"/>
                </a:solidFill>
                <a:latin typeface="Calibri"/>
                <a:cs typeface="Calibri"/>
              </a:rPr>
              <a:t> </a:t>
            </a:r>
            <a:r>
              <a:rPr sz="1150" dirty="0">
                <a:solidFill>
                  <a:srgbClr val="606060"/>
                </a:solidFill>
                <a:latin typeface="Calibri"/>
                <a:cs typeface="Calibri"/>
              </a:rPr>
              <a:t>iPod</a:t>
            </a:r>
            <a:r>
              <a:rPr sz="1150" spc="-10" dirty="0">
                <a:solidFill>
                  <a:srgbClr val="606060"/>
                </a:solidFill>
                <a:latin typeface="Calibri"/>
                <a:cs typeface="Calibri"/>
              </a:rPr>
              <a:t> </a:t>
            </a:r>
            <a:r>
              <a:rPr sz="1150" spc="-20" dirty="0">
                <a:solidFill>
                  <a:srgbClr val="606060"/>
                </a:solidFill>
                <a:latin typeface="Calibri"/>
                <a:cs typeface="Calibri"/>
              </a:rPr>
              <a:t>Touch </a:t>
            </a:r>
            <a:r>
              <a:rPr sz="1150" dirty="0">
                <a:solidFill>
                  <a:srgbClr val="606060"/>
                </a:solidFill>
                <a:latin typeface="Calibri"/>
                <a:cs typeface="Calibri"/>
              </a:rPr>
              <a:t>(ARM</a:t>
            </a:r>
            <a:r>
              <a:rPr sz="1150" spc="-10" dirty="0">
                <a:solidFill>
                  <a:srgbClr val="606060"/>
                </a:solidFill>
                <a:latin typeface="Calibri"/>
                <a:cs typeface="Calibri"/>
              </a:rPr>
              <a:t> </a:t>
            </a:r>
            <a:r>
              <a:rPr sz="1150" spc="-25" dirty="0">
                <a:solidFill>
                  <a:srgbClr val="606060"/>
                </a:solidFill>
                <a:latin typeface="Calibri"/>
                <a:cs typeface="Calibri"/>
              </a:rPr>
              <a:t>11)</a:t>
            </a:r>
            <a:endParaRPr sz="1150">
              <a:latin typeface="Calibri"/>
              <a:cs typeface="Calibri"/>
            </a:endParaRPr>
          </a:p>
        </p:txBody>
      </p:sp>
      <p:sp>
        <p:nvSpPr>
          <p:cNvPr id="40" name="object 40"/>
          <p:cNvSpPr txBox="1"/>
          <p:nvPr/>
        </p:nvSpPr>
        <p:spPr>
          <a:xfrm>
            <a:off x="4762666" y="2803742"/>
            <a:ext cx="1951989" cy="379730"/>
          </a:xfrm>
          <a:prstGeom prst="rect">
            <a:avLst/>
          </a:prstGeom>
        </p:spPr>
        <p:txBody>
          <a:bodyPr vert="horz" wrap="square" lIns="0" tIns="10160" rIns="0" bIns="0" rtlCol="0">
            <a:spAutoFit/>
          </a:bodyPr>
          <a:lstStyle/>
          <a:p>
            <a:pPr marL="696595" marR="5080" indent="-684530">
              <a:lnSpc>
                <a:spcPct val="101600"/>
              </a:lnSpc>
              <a:spcBef>
                <a:spcPts val="80"/>
              </a:spcBef>
            </a:pPr>
            <a:r>
              <a:rPr sz="1150" dirty="0">
                <a:solidFill>
                  <a:srgbClr val="606060"/>
                </a:solidFill>
                <a:latin typeface="Calibri"/>
                <a:cs typeface="Calibri"/>
              </a:rPr>
              <a:t>Nokia</a:t>
            </a:r>
            <a:r>
              <a:rPr sz="1150" spc="-10" dirty="0">
                <a:solidFill>
                  <a:srgbClr val="606060"/>
                </a:solidFill>
                <a:latin typeface="Calibri"/>
                <a:cs typeface="Calibri"/>
              </a:rPr>
              <a:t> </a:t>
            </a:r>
            <a:r>
              <a:rPr sz="1150" dirty="0">
                <a:solidFill>
                  <a:srgbClr val="606060"/>
                </a:solidFill>
                <a:latin typeface="Calibri"/>
                <a:cs typeface="Calibri"/>
              </a:rPr>
              <a:t>NGage,</a:t>
            </a:r>
            <a:r>
              <a:rPr sz="1150" spc="-10" dirty="0">
                <a:solidFill>
                  <a:srgbClr val="606060"/>
                </a:solidFill>
                <a:latin typeface="Calibri"/>
                <a:cs typeface="Calibri"/>
              </a:rPr>
              <a:t> </a:t>
            </a:r>
            <a:r>
              <a:rPr sz="1150" dirty="0">
                <a:solidFill>
                  <a:srgbClr val="606060"/>
                </a:solidFill>
                <a:latin typeface="Calibri"/>
                <a:cs typeface="Calibri"/>
              </a:rPr>
              <a:t>Airport</a:t>
            </a:r>
            <a:r>
              <a:rPr sz="1150" spc="-10" dirty="0">
                <a:solidFill>
                  <a:srgbClr val="606060"/>
                </a:solidFill>
                <a:latin typeface="Calibri"/>
                <a:cs typeface="Calibri"/>
              </a:rPr>
              <a:t> </a:t>
            </a:r>
            <a:r>
              <a:rPr sz="1150" dirty="0">
                <a:solidFill>
                  <a:srgbClr val="606060"/>
                </a:solidFill>
                <a:latin typeface="Calibri"/>
                <a:cs typeface="Calibri"/>
              </a:rPr>
              <a:t>Extreme</a:t>
            </a:r>
            <a:r>
              <a:rPr sz="1150" spc="-10" dirty="0">
                <a:solidFill>
                  <a:srgbClr val="606060"/>
                </a:solidFill>
                <a:latin typeface="Calibri"/>
                <a:cs typeface="Calibri"/>
              </a:rPr>
              <a:t> </a:t>
            </a:r>
            <a:r>
              <a:rPr sz="1150" spc="-50" dirty="0">
                <a:solidFill>
                  <a:srgbClr val="606060"/>
                </a:solidFill>
                <a:latin typeface="Calibri"/>
                <a:cs typeface="Calibri"/>
              </a:rPr>
              <a:t>N </a:t>
            </a:r>
            <a:r>
              <a:rPr sz="1150" dirty="0">
                <a:solidFill>
                  <a:srgbClr val="606060"/>
                </a:solidFill>
                <a:latin typeface="Calibri"/>
                <a:cs typeface="Calibri"/>
              </a:rPr>
              <a:t>(ARM </a:t>
            </a:r>
            <a:r>
              <a:rPr sz="1150" spc="-25" dirty="0">
                <a:solidFill>
                  <a:srgbClr val="606060"/>
                </a:solidFill>
                <a:latin typeface="Calibri"/>
                <a:cs typeface="Calibri"/>
              </a:rPr>
              <a:t>9E)</a:t>
            </a:r>
            <a:endParaRPr sz="1150">
              <a:latin typeface="Calibri"/>
              <a:cs typeface="Calibri"/>
            </a:endParaRPr>
          </a:p>
        </p:txBody>
      </p:sp>
      <p:grpSp>
        <p:nvGrpSpPr>
          <p:cNvPr id="41" name="object 41"/>
          <p:cNvGrpSpPr/>
          <p:nvPr/>
        </p:nvGrpSpPr>
        <p:grpSpPr>
          <a:xfrm>
            <a:off x="651895" y="2814042"/>
            <a:ext cx="7643495" cy="2961005"/>
            <a:chOff x="651895" y="2814042"/>
            <a:chExt cx="7643495" cy="2961005"/>
          </a:xfrm>
        </p:grpSpPr>
        <p:pic>
          <p:nvPicPr>
            <p:cNvPr id="42" name="object 42"/>
            <p:cNvPicPr/>
            <p:nvPr/>
          </p:nvPicPr>
          <p:blipFill>
            <a:blip r:embed="rId7" cstate="print"/>
            <a:stretch>
              <a:fillRect/>
            </a:stretch>
          </p:blipFill>
          <p:spPr>
            <a:xfrm>
              <a:off x="5890507" y="3142559"/>
              <a:ext cx="991782" cy="632236"/>
            </a:xfrm>
            <a:prstGeom prst="rect">
              <a:avLst/>
            </a:prstGeom>
          </p:spPr>
        </p:pic>
        <p:pic>
          <p:nvPicPr>
            <p:cNvPr id="43" name="object 43"/>
            <p:cNvPicPr/>
            <p:nvPr/>
          </p:nvPicPr>
          <p:blipFill>
            <a:blip r:embed="rId8" cstate="print"/>
            <a:stretch>
              <a:fillRect/>
            </a:stretch>
          </p:blipFill>
          <p:spPr>
            <a:xfrm>
              <a:off x="6395148" y="4913739"/>
              <a:ext cx="830964" cy="861182"/>
            </a:xfrm>
            <a:prstGeom prst="rect">
              <a:avLst/>
            </a:prstGeom>
          </p:spPr>
        </p:pic>
        <p:pic>
          <p:nvPicPr>
            <p:cNvPr id="44" name="object 44"/>
            <p:cNvPicPr/>
            <p:nvPr/>
          </p:nvPicPr>
          <p:blipFill>
            <a:blip r:embed="rId9" cstate="print"/>
            <a:stretch>
              <a:fillRect/>
            </a:stretch>
          </p:blipFill>
          <p:spPr>
            <a:xfrm>
              <a:off x="7296067" y="5132665"/>
              <a:ext cx="744592" cy="528420"/>
            </a:xfrm>
            <a:prstGeom prst="rect">
              <a:avLst/>
            </a:prstGeom>
          </p:spPr>
        </p:pic>
        <p:sp>
          <p:nvSpPr>
            <p:cNvPr id="45" name="object 45"/>
            <p:cNvSpPr/>
            <p:nvPr/>
          </p:nvSpPr>
          <p:spPr>
            <a:xfrm>
              <a:off x="7354371" y="3678529"/>
              <a:ext cx="508634" cy="640715"/>
            </a:xfrm>
            <a:custGeom>
              <a:avLst/>
              <a:gdLst/>
              <a:ahLst/>
              <a:cxnLst/>
              <a:rect l="l" t="t" r="r" b="b"/>
              <a:pathLst>
                <a:path w="508634" h="640714">
                  <a:moveTo>
                    <a:pt x="508232" y="0"/>
                  </a:moveTo>
                  <a:lnTo>
                    <a:pt x="4884" y="634264"/>
                  </a:lnTo>
                  <a:lnTo>
                    <a:pt x="0" y="640419"/>
                  </a:lnTo>
                </a:path>
              </a:pathLst>
            </a:custGeom>
            <a:ln w="15716">
              <a:solidFill>
                <a:srgbClr val="16165C"/>
              </a:solidFill>
            </a:ln>
          </p:spPr>
          <p:txBody>
            <a:bodyPr wrap="square" lIns="0" tIns="0" rIns="0" bIns="0" rtlCol="0"/>
            <a:lstStyle/>
            <a:p>
              <a:endParaRPr/>
            </a:p>
          </p:txBody>
        </p:sp>
        <p:sp>
          <p:nvSpPr>
            <p:cNvPr id="46" name="object 46"/>
            <p:cNvSpPr/>
            <p:nvPr/>
          </p:nvSpPr>
          <p:spPr>
            <a:xfrm>
              <a:off x="7323107" y="4292592"/>
              <a:ext cx="58419" cy="58419"/>
            </a:xfrm>
            <a:custGeom>
              <a:avLst/>
              <a:gdLst/>
              <a:ahLst/>
              <a:cxnLst/>
              <a:rect l="l" t="t" r="r" b="b"/>
              <a:pathLst>
                <a:path w="58420" h="58420">
                  <a:moveTo>
                    <a:pt x="25745" y="0"/>
                  </a:moveTo>
                  <a:lnTo>
                    <a:pt x="14683" y="3589"/>
                  </a:lnTo>
                  <a:lnTo>
                    <a:pt x="6153" y="10888"/>
                  </a:lnTo>
                  <a:lnTo>
                    <a:pt x="983" y="20852"/>
                  </a:lnTo>
                  <a:lnTo>
                    <a:pt x="0" y="32439"/>
                  </a:lnTo>
                  <a:lnTo>
                    <a:pt x="3589" y="43501"/>
                  </a:lnTo>
                  <a:lnTo>
                    <a:pt x="10888" y="52031"/>
                  </a:lnTo>
                  <a:lnTo>
                    <a:pt x="20853" y="57201"/>
                  </a:lnTo>
                  <a:lnTo>
                    <a:pt x="32440" y="58185"/>
                  </a:lnTo>
                  <a:lnTo>
                    <a:pt x="43502" y="54595"/>
                  </a:lnTo>
                  <a:lnTo>
                    <a:pt x="52031" y="47296"/>
                  </a:lnTo>
                  <a:lnTo>
                    <a:pt x="57202" y="37331"/>
                  </a:lnTo>
                  <a:lnTo>
                    <a:pt x="58185" y="25744"/>
                  </a:lnTo>
                  <a:lnTo>
                    <a:pt x="54596" y="14682"/>
                  </a:lnTo>
                  <a:lnTo>
                    <a:pt x="47297" y="6153"/>
                  </a:lnTo>
                  <a:lnTo>
                    <a:pt x="37332" y="982"/>
                  </a:lnTo>
                  <a:lnTo>
                    <a:pt x="25745" y="0"/>
                  </a:lnTo>
                  <a:close/>
                </a:path>
              </a:pathLst>
            </a:custGeom>
            <a:solidFill>
              <a:srgbClr val="16165C"/>
            </a:solidFill>
          </p:spPr>
          <p:txBody>
            <a:bodyPr wrap="square" lIns="0" tIns="0" rIns="0" bIns="0" rtlCol="0"/>
            <a:lstStyle/>
            <a:p>
              <a:endParaRPr/>
            </a:p>
          </p:txBody>
        </p:sp>
        <p:pic>
          <p:nvPicPr>
            <p:cNvPr id="47" name="object 47"/>
            <p:cNvPicPr/>
            <p:nvPr/>
          </p:nvPicPr>
          <p:blipFill>
            <a:blip r:embed="rId10" cstate="print"/>
            <a:stretch>
              <a:fillRect/>
            </a:stretch>
          </p:blipFill>
          <p:spPr>
            <a:xfrm>
              <a:off x="651895" y="2977043"/>
              <a:ext cx="1163002" cy="1183957"/>
            </a:xfrm>
            <a:prstGeom prst="rect">
              <a:avLst/>
            </a:prstGeom>
          </p:spPr>
        </p:pic>
        <p:sp>
          <p:nvSpPr>
            <p:cNvPr id="48" name="object 48"/>
            <p:cNvSpPr/>
            <p:nvPr/>
          </p:nvSpPr>
          <p:spPr>
            <a:xfrm>
              <a:off x="825456" y="4033104"/>
              <a:ext cx="33020" cy="276225"/>
            </a:xfrm>
            <a:custGeom>
              <a:avLst/>
              <a:gdLst/>
              <a:ahLst/>
              <a:cxnLst/>
              <a:rect l="l" t="t" r="r" b="b"/>
              <a:pathLst>
                <a:path w="33019" h="276225">
                  <a:moveTo>
                    <a:pt x="32795" y="0"/>
                  </a:moveTo>
                  <a:lnTo>
                    <a:pt x="927" y="268173"/>
                  </a:lnTo>
                  <a:lnTo>
                    <a:pt x="0" y="275976"/>
                  </a:lnTo>
                </a:path>
              </a:pathLst>
            </a:custGeom>
            <a:ln w="15716">
              <a:solidFill>
                <a:srgbClr val="16165C"/>
              </a:solidFill>
            </a:ln>
          </p:spPr>
          <p:txBody>
            <a:bodyPr wrap="square" lIns="0" tIns="0" rIns="0" bIns="0" rtlCol="0"/>
            <a:lstStyle/>
            <a:p>
              <a:endParaRPr/>
            </a:p>
          </p:txBody>
        </p:sp>
        <p:sp>
          <p:nvSpPr>
            <p:cNvPr id="49" name="object 49"/>
            <p:cNvSpPr/>
            <p:nvPr/>
          </p:nvSpPr>
          <p:spPr>
            <a:xfrm>
              <a:off x="795964" y="4283470"/>
              <a:ext cx="58419" cy="58419"/>
            </a:xfrm>
            <a:custGeom>
              <a:avLst/>
              <a:gdLst/>
              <a:ahLst/>
              <a:cxnLst/>
              <a:rect l="l" t="t" r="r" b="b"/>
              <a:pathLst>
                <a:path w="58419" h="58420">
                  <a:moveTo>
                    <a:pt x="32535" y="0"/>
                  </a:moveTo>
                  <a:lnTo>
                    <a:pt x="21339" y="829"/>
                  </a:lnTo>
                  <a:lnTo>
                    <a:pt x="10960" y="6074"/>
                  </a:lnTo>
                  <a:lnTo>
                    <a:pt x="3429" y="14934"/>
                  </a:lnTo>
                  <a:lnTo>
                    <a:pt x="0" y="25624"/>
                  </a:lnTo>
                  <a:lnTo>
                    <a:pt x="828" y="36820"/>
                  </a:lnTo>
                  <a:lnTo>
                    <a:pt x="6073" y="47199"/>
                  </a:lnTo>
                  <a:lnTo>
                    <a:pt x="14934" y="54730"/>
                  </a:lnTo>
                  <a:lnTo>
                    <a:pt x="25624" y="58159"/>
                  </a:lnTo>
                  <a:lnTo>
                    <a:pt x="36820" y="57330"/>
                  </a:lnTo>
                  <a:lnTo>
                    <a:pt x="47199" y="52086"/>
                  </a:lnTo>
                  <a:lnTo>
                    <a:pt x="54730" y="43225"/>
                  </a:lnTo>
                  <a:lnTo>
                    <a:pt x="58159" y="32535"/>
                  </a:lnTo>
                  <a:lnTo>
                    <a:pt x="57331" y="21339"/>
                  </a:lnTo>
                  <a:lnTo>
                    <a:pt x="52086" y="10961"/>
                  </a:lnTo>
                  <a:lnTo>
                    <a:pt x="43225" y="3429"/>
                  </a:lnTo>
                  <a:lnTo>
                    <a:pt x="32535" y="0"/>
                  </a:lnTo>
                  <a:close/>
                </a:path>
              </a:pathLst>
            </a:custGeom>
            <a:solidFill>
              <a:srgbClr val="16165C"/>
            </a:solidFill>
          </p:spPr>
          <p:txBody>
            <a:bodyPr wrap="square" lIns="0" tIns="0" rIns="0" bIns="0" rtlCol="0"/>
            <a:lstStyle/>
            <a:p>
              <a:endParaRPr/>
            </a:p>
          </p:txBody>
        </p:sp>
        <p:pic>
          <p:nvPicPr>
            <p:cNvPr id="50" name="object 50"/>
            <p:cNvPicPr/>
            <p:nvPr/>
          </p:nvPicPr>
          <p:blipFill>
            <a:blip r:embed="rId11" cstate="print"/>
            <a:stretch>
              <a:fillRect/>
            </a:stretch>
          </p:blipFill>
          <p:spPr>
            <a:xfrm>
              <a:off x="4482353" y="4959393"/>
              <a:ext cx="762785" cy="691592"/>
            </a:xfrm>
            <a:prstGeom prst="rect">
              <a:avLst/>
            </a:prstGeom>
          </p:spPr>
        </p:pic>
        <p:pic>
          <p:nvPicPr>
            <p:cNvPr id="51" name="object 51"/>
            <p:cNvPicPr/>
            <p:nvPr/>
          </p:nvPicPr>
          <p:blipFill>
            <a:blip r:embed="rId12" cstate="print"/>
            <a:stretch>
              <a:fillRect/>
            </a:stretch>
          </p:blipFill>
          <p:spPr>
            <a:xfrm>
              <a:off x="7056035" y="3018336"/>
              <a:ext cx="802476" cy="506495"/>
            </a:xfrm>
            <a:prstGeom prst="rect">
              <a:avLst/>
            </a:prstGeom>
          </p:spPr>
        </p:pic>
        <p:pic>
          <p:nvPicPr>
            <p:cNvPr id="52" name="object 52"/>
            <p:cNvPicPr/>
            <p:nvPr/>
          </p:nvPicPr>
          <p:blipFill>
            <a:blip r:embed="rId13" cstate="print"/>
            <a:stretch>
              <a:fillRect/>
            </a:stretch>
          </p:blipFill>
          <p:spPr>
            <a:xfrm>
              <a:off x="7806470" y="2814042"/>
              <a:ext cx="488527" cy="808597"/>
            </a:xfrm>
            <a:prstGeom prst="rect">
              <a:avLst/>
            </a:prstGeom>
          </p:spPr>
        </p:pic>
      </p:grpSp>
      <p:sp>
        <p:nvSpPr>
          <p:cNvPr id="53" name="object 53"/>
          <p:cNvSpPr txBox="1"/>
          <p:nvPr/>
        </p:nvSpPr>
        <p:spPr>
          <a:xfrm>
            <a:off x="3595917" y="5760262"/>
            <a:ext cx="2323465" cy="379730"/>
          </a:xfrm>
          <a:prstGeom prst="rect">
            <a:avLst/>
          </a:prstGeom>
        </p:spPr>
        <p:txBody>
          <a:bodyPr vert="horz" wrap="square" lIns="0" tIns="10160" rIns="0" bIns="0" rtlCol="0">
            <a:spAutoFit/>
          </a:bodyPr>
          <a:lstStyle/>
          <a:p>
            <a:pPr marL="756285" marR="5080" indent="-744220">
              <a:lnSpc>
                <a:spcPct val="101600"/>
              </a:lnSpc>
              <a:spcBef>
                <a:spcPts val="80"/>
              </a:spcBef>
            </a:pPr>
            <a:r>
              <a:rPr sz="1150" dirty="0">
                <a:solidFill>
                  <a:srgbClr val="606060"/>
                </a:solidFill>
                <a:latin typeface="Calibri"/>
                <a:cs typeface="Calibri"/>
              </a:rPr>
              <a:t>Game</a:t>
            </a:r>
            <a:r>
              <a:rPr sz="1150" spc="-15" dirty="0">
                <a:solidFill>
                  <a:srgbClr val="606060"/>
                </a:solidFill>
                <a:latin typeface="Calibri"/>
                <a:cs typeface="Calibri"/>
              </a:rPr>
              <a:t> </a:t>
            </a:r>
            <a:r>
              <a:rPr sz="1150" dirty="0">
                <a:solidFill>
                  <a:srgbClr val="606060"/>
                </a:solidFill>
                <a:latin typeface="Calibri"/>
                <a:cs typeface="Calibri"/>
              </a:rPr>
              <a:t>Boy</a:t>
            </a:r>
            <a:r>
              <a:rPr sz="1150" spc="-15" dirty="0">
                <a:solidFill>
                  <a:srgbClr val="606060"/>
                </a:solidFill>
                <a:latin typeface="Calibri"/>
                <a:cs typeface="Calibri"/>
              </a:rPr>
              <a:t> </a:t>
            </a:r>
            <a:r>
              <a:rPr sz="1150" dirty="0">
                <a:solidFill>
                  <a:srgbClr val="606060"/>
                </a:solidFill>
                <a:latin typeface="Calibri"/>
                <a:cs typeface="Calibri"/>
              </a:rPr>
              <a:t>Advance,</a:t>
            </a:r>
            <a:r>
              <a:rPr sz="1150" spc="-15" dirty="0">
                <a:solidFill>
                  <a:srgbClr val="606060"/>
                </a:solidFill>
                <a:latin typeface="Calibri"/>
                <a:cs typeface="Calibri"/>
              </a:rPr>
              <a:t> </a:t>
            </a:r>
            <a:r>
              <a:rPr sz="1150" dirty="0">
                <a:solidFill>
                  <a:srgbClr val="606060"/>
                </a:solidFill>
                <a:latin typeface="Calibri"/>
                <a:cs typeface="Calibri"/>
              </a:rPr>
              <a:t>Nintendo</a:t>
            </a:r>
            <a:r>
              <a:rPr sz="1150" spc="-15" dirty="0">
                <a:solidFill>
                  <a:srgbClr val="606060"/>
                </a:solidFill>
                <a:latin typeface="Calibri"/>
                <a:cs typeface="Calibri"/>
              </a:rPr>
              <a:t> </a:t>
            </a:r>
            <a:r>
              <a:rPr sz="1150" dirty="0">
                <a:solidFill>
                  <a:srgbClr val="606060"/>
                </a:solidFill>
                <a:latin typeface="Calibri"/>
                <a:cs typeface="Calibri"/>
              </a:rPr>
              <a:t>DS,</a:t>
            </a:r>
            <a:r>
              <a:rPr sz="1150" spc="-10" dirty="0">
                <a:solidFill>
                  <a:srgbClr val="606060"/>
                </a:solidFill>
                <a:latin typeface="Calibri"/>
                <a:cs typeface="Calibri"/>
              </a:rPr>
              <a:t> </a:t>
            </a:r>
            <a:r>
              <a:rPr sz="1150" spc="-20" dirty="0">
                <a:solidFill>
                  <a:srgbClr val="606060"/>
                </a:solidFill>
                <a:latin typeface="Calibri"/>
                <a:cs typeface="Calibri"/>
              </a:rPr>
              <a:t>iPod </a:t>
            </a:r>
            <a:r>
              <a:rPr sz="1150" dirty="0">
                <a:solidFill>
                  <a:srgbClr val="606060"/>
                </a:solidFill>
                <a:latin typeface="Calibri"/>
                <a:cs typeface="Calibri"/>
              </a:rPr>
              <a:t>(ARM</a:t>
            </a:r>
            <a:r>
              <a:rPr sz="1150" spc="-10" dirty="0">
                <a:solidFill>
                  <a:srgbClr val="606060"/>
                </a:solidFill>
                <a:latin typeface="Calibri"/>
                <a:cs typeface="Calibri"/>
              </a:rPr>
              <a:t> 7TDMI)</a:t>
            </a:r>
            <a:endParaRPr sz="1150">
              <a:latin typeface="Calibri"/>
              <a:cs typeface="Calibri"/>
            </a:endParaRPr>
          </a:p>
        </p:txBody>
      </p:sp>
      <p:sp>
        <p:nvSpPr>
          <p:cNvPr id="57" name="object 57"/>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15</a:t>
            </a:fld>
            <a:endParaRPr spc="-25" dirty="0"/>
          </a:p>
        </p:txBody>
      </p:sp>
      <p:sp>
        <p:nvSpPr>
          <p:cNvPr id="54" name="object 54"/>
          <p:cNvSpPr txBox="1"/>
          <p:nvPr/>
        </p:nvSpPr>
        <p:spPr>
          <a:xfrm>
            <a:off x="6932051" y="2406279"/>
            <a:ext cx="2325370" cy="379730"/>
          </a:xfrm>
          <a:prstGeom prst="rect">
            <a:avLst/>
          </a:prstGeom>
        </p:spPr>
        <p:txBody>
          <a:bodyPr vert="horz" wrap="square" lIns="0" tIns="10160" rIns="0" bIns="0" rtlCol="0">
            <a:spAutoFit/>
          </a:bodyPr>
          <a:lstStyle/>
          <a:p>
            <a:pPr marL="451484" marR="5080" indent="-439420">
              <a:lnSpc>
                <a:spcPct val="101600"/>
              </a:lnSpc>
              <a:spcBef>
                <a:spcPts val="80"/>
              </a:spcBef>
            </a:pPr>
            <a:r>
              <a:rPr sz="1150" dirty="0">
                <a:solidFill>
                  <a:srgbClr val="606060"/>
                </a:solidFill>
                <a:latin typeface="Calibri"/>
                <a:cs typeface="Calibri"/>
              </a:rPr>
              <a:t>Palm</a:t>
            </a:r>
            <a:r>
              <a:rPr sz="1150" spc="-15" dirty="0">
                <a:solidFill>
                  <a:srgbClr val="606060"/>
                </a:solidFill>
                <a:latin typeface="Calibri"/>
                <a:cs typeface="Calibri"/>
              </a:rPr>
              <a:t> </a:t>
            </a:r>
            <a:r>
              <a:rPr sz="1150" dirty="0">
                <a:solidFill>
                  <a:srgbClr val="606060"/>
                </a:solidFill>
                <a:latin typeface="Calibri"/>
                <a:cs typeface="Calibri"/>
              </a:rPr>
              <a:t>Pre,</a:t>
            </a:r>
            <a:r>
              <a:rPr sz="1150" spc="-10" dirty="0">
                <a:solidFill>
                  <a:srgbClr val="606060"/>
                </a:solidFill>
                <a:latin typeface="Calibri"/>
                <a:cs typeface="Calibri"/>
              </a:rPr>
              <a:t> </a:t>
            </a:r>
            <a:r>
              <a:rPr sz="1150" dirty="0">
                <a:solidFill>
                  <a:srgbClr val="606060"/>
                </a:solidFill>
                <a:latin typeface="Calibri"/>
                <a:cs typeface="Calibri"/>
              </a:rPr>
              <a:t>iPhone</a:t>
            </a:r>
            <a:r>
              <a:rPr sz="1150" spc="-10" dirty="0">
                <a:solidFill>
                  <a:srgbClr val="606060"/>
                </a:solidFill>
                <a:latin typeface="Calibri"/>
                <a:cs typeface="Calibri"/>
              </a:rPr>
              <a:t> </a:t>
            </a:r>
            <a:r>
              <a:rPr sz="1150" dirty="0">
                <a:solidFill>
                  <a:srgbClr val="606060"/>
                </a:solidFill>
                <a:latin typeface="Calibri"/>
                <a:cs typeface="Calibri"/>
              </a:rPr>
              <a:t>3Gs,</a:t>
            </a:r>
            <a:r>
              <a:rPr sz="1150" spc="-10" dirty="0">
                <a:solidFill>
                  <a:srgbClr val="606060"/>
                </a:solidFill>
                <a:latin typeface="Calibri"/>
                <a:cs typeface="Calibri"/>
              </a:rPr>
              <a:t> </a:t>
            </a:r>
            <a:r>
              <a:rPr sz="1150" dirty="0">
                <a:solidFill>
                  <a:srgbClr val="606060"/>
                </a:solidFill>
                <a:latin typeface="Calibri"/>
                <a:cs typeface="Calibri"/>
              </a:rPr>
              <a:t>Samsung</a:t>
            </a:r>
            <a:r>
              <a:rPr sz="1150" spc="-10" dirty="0">
                <a:solidFill>
                  <a:srgbClr val="606060"/>
                </a:solidFill>
                <a:latin typeface="Calibri"/>
                <a:cs typeface="Calibri"/>
              </a:rPr>
              <a:t> Galaxy </a:t>
            </a:r>
            <a:r>
              <a:rPr sz="1150" dirty="0">
                <a:solidFill>
                  <a:srgbClr val="606060"/>
                </a:solidFill>
                <a:latin typeface="Calibri"/>
                <a:cs typeface="Calibri"/>
              </a:rPr>
              <a:t>S,</a:t>
            </a:r>
            <a:r>
              <a:rPr sz="1150" spc="-5" dirty="0">
                <a:solidFill>
                  <a:srgbClr val="606060"/>
                </a:solidFill>
                <a:latin typeface="Calibri"/>
                <a:cs typeface="Calibri"/>
              </a:rPr>
              <a:t> </a:t>
            </a:r>
            <a:r>
              <a:rPr sz="1150" b="1" i="1" dirty="0">
                <a:solidFill>
                  <a:srgbClr val="606060"/>
                </a:solidFill>
                <a:latin typeface="Calibri"/>
                <a:cs typeface="Calibri"/>
              </a:rPr>
              <a:t>lots more </a:t>
            </a:r>
            <a:r>
              <a:rPr sz="1150" spc="-10" dirty="0">
                <a:solidFill>
                  <a:srgbClr val="606060"/>
                </a:solidFill>
                <a:latin typeface="Calibri"/>
                <a:cs typeface="Calibri"/>
              </a:rPr>
              <a:t>(Cortex-</a:t>
            </a:r>
            <a:r>
              <a:rPr sz="1150" spc="-25" dirty="0">
                <a:solidFill>
                  <a:srgbClr val="606060"/>
                </a:solidFill>
                <a:latin typeface="Calibri"/>
                <a:cs typeface="Calibri"/>
              </a:rPr>
              <a:t>A8)</a:t>
            </a:r>
            <a:endParaRPr sz="1150">
              <a:latin typeface="Calibri"/>
              <a:cs typeface="Calibri"/>
            </a:endParaRPr>
          </a:p>
        </p:txBody>
      </p:sp>
      <p:sp>
        <p:nvSpPr>
          <p:cNvPr id="55" name="object 55"/>
          <p:cNvSpPr txBox="1"/>
          <p:nvPr/>
        </p:nvSpPr>
        <p:spPr>
          <a:xfrm>
            <a:off x="8241126" y="4082694"/>
            <a:ext cx="1719580" cy="426084"/>
          </a:xfrm>
          <a:prstGeom prst="rect">
            <a:avLst/>
          </a:prstGeom>
        </p:spPr>
        <p:txBody>
          <a:bodyPr vert="horz" wrap="square" lIns="0" tIns="15240" rIns="0" bIns="0" rtlCol="0">
            <a:spAutoFit/>
          </a:bodyPr>
          <a:lstStyle/>
          <a:p>
            <a:pPr marL="12700" marR="5080">
              <a:lnSpc>
                <a:spcPct val="100000"/>
              </a:lnSpc>
              <a:spcBef>
                <a:spcPts val="120"/>
              </a:spcBef>
            </a:pPr>
            <a:r>
              <a:rPr sz="1300" b="1" spc="-10" dirty="0">
                <a:solidFill>
                  <a:srgbClr val="C00000"/>
                </a:solidFill>
                <a:latin typeface="Calibri"/>
                <a:cs typeface="Calibri"/>
              </a:rPr>
              <a:t>Today: </a:t>
            </a:r>
            <a:r>
              <a:rPr sz="1300" b="1" dirty="0">
                <a:solidFill>
                  <a:srgbClr val="C00000"/>
                </a:solidFill>
                <a:latin typeface="Calibri"/>
                <a:cs typeface="Calibri"/>
              </a:rPr>
              <a:t>ARM</a:t>
            </a:r>
            <a:r>
              <a:rPr sz="1300" b="1" spc="-10" dirty="0">
                <a:solidFill>
                  <a:srgbClr val="C00000"/>
                </a:solidFill>
                <a:latin typeface="Calibri"/>
                <a:cs typeface="Calibri"/>
              </a:rPr>
              <a:t> Everywhere </a:t>
            </a:r>
            <a:r>
              <a:rPr sz="1300" b="1" dirty="0">
                <a:solidFill>
                  <a:srgbClr val="C00000"/>
                </a:solidFill>
                <a:latin typeface="Calibri"/>
                <a:cs typeface="Calibri"/>
              </a:rPr>
              <a:t>(</a:t>
            </a:r>
            <a:r>
              <a:rPr sz="1300" b="1" i="1" dirty="0">
                <a:solidFill>
                  <a:srgbClr val="C00000"/>
                </a:solidFill>
                <a:latin typeface="Calibri"/>
                <a:cs typeface="Calibri"/>
              </a:rPr>
              <a:t>next</a:t>
            </a:r>
            <a:r>
              <a:rPr sz="1300" b="1" i="1" spc="-15" dirty="0">
                <a:solidFill>
                  <a:srgbClr val="C00000"/>
                </a:solidFill>
                <a:latin typeface="Calibri"/>
                <a:cs typeface="Calibri"/>
              </a:rPr>
              <a:t> </a:t>
            </a:r>
            <a:r>
              <a:rPr sz="1300" b="1" i="1" spc="-10" dirty="0">
                <a:solidFill>
                  <a:srgbClr val="C00000"/>
                </a:solidFill>
                <a:latin typeface="Calibri"/>
                <a:cs typeface="Calibri"/>
              </a:rPr>
              <a:t>slide</a:t>
            </a:r>
            <a:r>
              <a:rPr sz="1300" b="1" spc="-10" dirty="0">
                <a:solidFill>
                  <a:srgbClr val="C00000"/>
                </a:solidFill>
                <a:latin typeface="Calibri"/>
                <a:cs typeface="Calibri"/>
              </a:rPr>
              <a:t>)</a:t>
            </a:r>
            <a:endParaRPr sz="1300">
              <a:latin typeface="Calibri"/>
              <a:cs typeface="Calibri"/>
            </a:endParaRPr>
          </a:p>
        </p:txBody>
      </p:sp>
      <p:sp>
        <p:nvSpPr>
          <p:cNvPr id="56" name="object 56"/>
          <p:cNvSpPr txBox="1"/>
          <p:nvPr/>
        </p:nvSpPr>
        <p:spPr>
          <a:xfrm>
            <a:off x="240798" y="5976091"/>
            <a:ext cx="2213610" cy="201930"/>
          </a:xfrm>
          <a:prstGeom prst="rect">
            <a:avLst/>
          </a:prstGeom>
        </p:spPr>
        <p:txBody>
          <a:bodyPr vert="horz" wrap="square" lIns="0" tIns="13335" rIns="0" bIns="0" rtlCol="0">
            <a:spAutoFit/>
          </a:bodyPr>
          <a:lstStyle/>
          <a:p>
            <a:pPr marL="38100">
              <a:lnSpc>
                <a:spcPct val="100000"/>
              </a:lnSpc>
              <a:spcBef>
                <a:spcPts val="105"/>
              </a:spcBef>
            </a:pPr>
            <a:r>
              <a:rPr sz="1125" spc="-15" baseline="14814" dirty="0">
                <a:latin typeface="Calibri"/>
                <a:cs typeface="Calibri"/>
              </a:rPr>
              <a:t>1</a:t>
            </a:r>
            <a:r>
              <a:rPr sz="1150" spc="-10" dirty="0">
                <a:latin typeface="Calibri"/>
                <a:cs typeface="Calibri"/>
              </a:rPr>
              <a:t>Approximate</a:t>
            </a:r>
            <a:r>
              <a:rPr sz="1150" dirty="0">
                <a:latin typeface="Calibri"/>
                <a:cs typeface="Calibri"/>
              </a:rPr>
              <a:t> product release </a:t>
            </a:r>
            <a:r>
              <a:rPr sz="1150" spc="-20" dirty="0">
                <a:latin typeface="Calibri"/>
                <a:cs typeface="Calibri"/>
              </a:rPr>
              <a:t>dates</a:t>
            </a:r>
            <a:endParaRPr sz="115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dirty="0"/>
              <a:t>ARM</a:t>
            </a:r>
            <a:r>
              <a:rPr spc="-10" dirty="0"/>
              <a:t> Everywhere</a:t>
            </a:r>
          </a:p>
        </p:txBody>
      </p:sp>
      <p:pic>
        <p:nvPicPr>
          <p:cNvPr id="3" name="object 3"/>
          <p:cNvPicPr/>
          <p:nvPr/>
        </p:nvPicPr>
        <p:blipFill>
          <a:blip r:embed="rId2" cstate="print"/>
          <a:stretch>
            <a:fillRect/>
          </a:stretch>
        </p:blipFill>
        <p:spPr>
          <a:xfrm>
            <a:off x="2298209" y="5564680"/>
            <a:ext cx="5461980" cy="1109416"/>
          </a:xfrm>
          <a:prstGeom prst="rect">
            <a:avLst/>
          </a:prstGeom>
        </p:spPr>
      </p:pic>
      <p:pic>
        <p:nvPicPr>
          <p:cNvPr id="4" name="object 4"/>
          <p:cNvPicPr/>
          <p:nvPr/>
        </p:nvPicPr>
        <p:blipFill>
          <a:blip r:embed="rId3" cstate="print"/>
          <a:stretch>
            <a:fillRect/>
          </a:stretch>
        </p:blipFill>
        <p:spPr>
          <a:xfrm>
            <a:off x="6684711" y="1780019"/>
            <a:ext cx="3185159" cy="3436620"/>
          </a:xfrm>
          <a:prstGeom prst="rect">
            <a:avLst/>
          </a:prstGeom>
        </p:spPr>
      </p:pic>
      <p:pic>
        <p:nvPicPr>
          <p:cNvPr id="5" name="object 5"/>
          <p:cNvPicPr/>
          <p:nvPr/>
        </p:nvPicPr>
        <p:blipFill>
          <a:blip r:embed="rId4" cstate="print"/>
          <a:stretch>
            <a:fillRect/>
          </a:stretch>
        </p:blipFill>
        <p:spPr>
          <a:xfrm>
            <a:off x="117836" y="2085552"/>
            <a:ext cx="6421367" cy="3375707"/>
          </a:xfrm>
          <a:prstGeom prst="rect">
            <a:avLst/>
          </a:prstGeom>
        </p:spPr>
      </p:pic>
      <p:sp>
        <p:nvSpPr>
          <p:cNvPr id="6" name="object 6"/>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16</a:t>
            </a:fld>
            <a:endParaRPr spc="-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7F67F4E-4577-9FA8-C28D-A4AA25D8FD68}"/>
              </a:ext>
            </a:extLst>
          </p:cNvPr>
          <p:cNvSpPr>
            <a:spLocks noGrp="1" noChangeArrowheads="1"/>
          </p:cNvSpPr>
          <p:nvPr>
            <p:ph type="title"/>
          </p:nvPr>
        </p:nvSpPr>
        <p:spPr>
          <a:xfrm>
            <a:off x="457200" y="381000"/>
            <a:ext cx="6232525" cy="453970"/>
          </a:xfrm>
        </p:spPr>
        <p:txBody>
          <a:bodyPr/>
          <a:lstStyle/>
          <a:p>
            <a:r>
              <a:rPr lang="en-US" altLang="en-US" dirty="0"/>
              <a:t>ARM Powered Products</a:t>
            </a:r>
          </a:p>
        </p:txBody>
      </p:sp>
      <p:graphicFrame>
        <p:nvGraphicFramePr>
          <p:cNvPr id="14339" name="Object 2">
            <a:extLst>
              <a:ext uri="{FF2B5EF4-FFF2-40B4-BE49-F238E27FC236}">
                <a16:creationId xmlns:a16="http://schemas.microsoft.com/office/drawing/2014/main" id="{E5E51D8A-7A50-5235-6B5E-64D4EA74E662}"/>
              </a:ext>
            </a:extLst>
          </p:cNvPr>
          <p:cNvGraphicFramePr>
            <a:graphicFrameLocks noChangeAspect="1"/>
          </p:cNvGraphicFramePr>
          <p:nvPr>
            <p:extLst>
              <p:ext uri="{D42A27DB-BD31-4B8C-83A1-F6EECF244321}">
                <p14:modId xmlns:p14="http://schemas.microsoft.com/office/powerpoint/2010/main" val="3399591220"/>
              </p:ext>
            </p:extLst>
          </p:nvPr>
        </p:nvGraphicFramePr>
        <p:xfrm>
          <a:off x="-457200" y="1567974"/>
          <a:ext cx="10058400" cy="6204426"/>
        </p:xfrm>
        <a:graphic>
          <a:graphicData uri="http://schemas.openxmlformats.org/presentationml/2006/ole">
            <mc:AlternateContent xmlns:mc="http://schemas.openxmlformats.org/markup-compatibility/2006">
              <mc:Choice xmlns:v="urn:schemas-microsoft-com:vml" Requires="v">
                <p:oleObj name="Photo Editor Photo" r:id="rId3" imgW="9276190" imgH="5723810" progId="MSPhotoEd.3">
                  <p:embed/>
                </p:oleObj>
              </mc:Choice>
              <mc:Fallback>
                <p:oleObj name="Photo Editor Photo" r:id="rId3" imgW="9276190" imgH="5723810" progId="MSPhotoEd.3">
                  <p:embed/>
                  <p:pic>
                    <p:nvPicPr>
                      <p:cNvPr id="14339" name="Object 2">
                        <a:extLst>
                          <a:ext uri="{FF2B5EF4-FFF2-40B4-BE49-F238E27FC236}">
                            <a16:creationId xmlns:a16="http://schemas.microsoft.com/office/drawing/2014/main" id="{E5E51D8A-7A50-5235-6B5E-64D4EA74E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67974"/>
                        <a:ext cx="10058400" cy="620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2255-EF06-9380-9CF0-69246658DA4D}"/>
              </a:ext>
            </a:extLst>
          </p:cNvPr>
          <p:cNvSpPr>
            <a:spLocks noGrp="1"/>
          </p:cNvSpPr>
          <p:nvPr>
            <p:ph type="title"/>
          </p:nvPr>
        </p:nvSpPr>
        <p:spPr>
          <a:xfrm>
            <a:off x="914400" y="152400"/>
            <a:ext cx="6629400" cy="1231106"/>
          </a:xfrm>
        </p:spPr>
        <p:txBody>
          <a:bodyPr/>
          <a:lstStyle/>
          <a:p>
            <a:r>
              <a:rPr lang="en-US" altLang="en-US" sz="4000" b="1" dirty="0">
                <a:solidFill>
                  <a:schemeClr val="bg2">
                    <a:lumMod val="25000"/>
                  </a:schemeClr>
                </a:solidFill>
              </a:rPr>
              <a:t>Intellectual Property</a:t>
            </a:r>
            <a:br>
              <a:rPr lang="en-US" altLang="en-US" sz="4000" b="1" dirty="0">
                <a:solidFill>
                  <a:schemeClr val="bg2">
                    <a:lumMod val="25000"/>
                  </a:schemeClr>
                </a:solidFill>
              </a:rPr>
            </a:br>
            <a:endParaRPr lang="en-US" sz="4000" dirty="0"/>
          </a:p>
        </p:txBody>
      </p:sp>
      <p:sp>
        <p:nvSpPr>
          <p:cNvPr id="16386" name="Rectangle 2">
            <a:extLst>
              <a:ext uri="{FF2B5EF4-FFF2-40B4-BE49-F238E27FC236}">
                <a16:creationId xmlns:a16="http://schemas.microsoft.com/office/drawing/2014/main" id="{C7B3D767-C97A-4957-485D-18EF45C48AFD}"/>
              </a:ext>
            </a:extLst>
          </p:cNvPr>
          <p:cNvSpPr>
            <a:spLocks noChangeArrowheads="1"/>
          </p:cNvSpPr>
          <p:nvPr/>
        </p:nvSpPr>
        <p:spPr bwMode="auto">
          <a:xfrm>
            <a:off x="381000" y="1600200"/>
            <a:ext cx="9387840" cy="561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r>
              <a:rPr lang="en-US" altLang="en-US" sz="2800" dirty="0"/>
              <a:t>ARM provides hard and soft views to </a:t>
            </a:r>
            <a:r>
              <a:rPr lang="en-US" altLang="en-US" sz="2800" dirty="0" err="1"/>
              <a:t>licences</a:t>
            </a:r>
            <a:endParaRPr lang="en-US" altLang="en-US" sz="2800" dirty="0"/>
          </a:p>
          <a:p>
            <a:pPr lvl="1"/>
            <a:r>
              <a:rPr lang="en-US" altLang="en-US" sz="2800" dirty="0"/>
              <a:t>RTL and synthesis flows</a:t>
            </a:r>
          </a:p>
          <a:p>
            <a:pPr lvl="1"/>
            <a:r>
              <a:rPr lang="en-US" altLang="en-US" sz="2800" dirty="0"/>
              <a:t>GDSII layout</a:t>
            </a:r>
          </a:p>
          <a:p>
            <a:r>
              <a:rPr lang="en-US" altLang="en-US" sz="2800" dirty="0" err="1"/>
              <a:t>Licences</a:t>
            </a:r>
            <a:r>
              <a:rPr lang="en-US" altLang="en-US" sz="2800" dirty="0"/>
              <a:t> have the right to use hard or soft views of the IP</a:t>
            </a:r>
          </a:p>
          <a:p>
            <a:pPr lvl="1"/>
            <a:r>
              <a:rPr lang="en-US" altLang="en-US" sz="2800" dirty="0"/>
              <a:t>soft views include gate level netlists</a:t>
            </a:r>
          </a:p>
          <a:p>
            <a:pPr lvl="1"/>
            <a:r>
              <a:rPr lang="en-US" altLang="en-US" sz="2800" dirty="0"/>
              <a:t>hard views are DSMs</a:t>
            </a:r>
          </a:p>
          <a:p>
            <a:r>
              <a:rPr lang="en-US" altLang="en-US" sz="2800" dirty="0"/>
              <a:t>OEMs must use hard views</a:t>
            </a:r>
          </a:p>
          <a:p>
            <a:pPr lvl="1"/>
            <a:r>
              <a:rPr lang="en-US" altLang="en-US" sz="2800" dirty="0"/>
              <a:t>to protect ARM IP</a:t>
            </a:r>
          </a:p>
          <a:p>
            <a:pPr lvl="1"/>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1711720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543F99-D20C-8DEC-96FE-16170DDCF33F}"/>
              </a:ext>
            </a:extLst>
          </p:cNvPr>
          <p:cNvPicPr>
            <a:picLocks noChangeAspect="1"/>
          </p:cNvPicPr>
          <p:nvPr/>
        </p:nvPicPr>
        <p:blipFill>
          <a:blip r:embed="rId2"/>
          <a:stretch>
            <a:fillRect/>
          </a:stretch>
        </p:blipFill>
        <p:spPr>
          <a:xfrm>
            <a:off x="0" y="609600"/>
            <a:ext cx="10058400" cy="65532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F29EBD6-18FD-A9B2-99B8-16629DE81CA0}"/>
                  </a:ext>
                </a:extLst>
              </p14:cNvPr>
              <p14:cNvContentPartPr/>
              <p14:nvPr/>
            </p14:nvContentPartPr>
            <p14:xfrm>
              <a:off x="4844880" y="4050720"/>
              <a:ext cx="1024920" cy="799920"/>
            </p14:xfrm>
          </p:contentPart>
        </mc:Choice>
        <mc:Fallback xmlns="">
          <p:pic>
            <p:nvPicPr>
              <p:cNvPr id="4" name="Ink 3">
                <a:extLst>
                  <a:ext uri="{FF2B5EF4-FFF2-40B4-BE49-F238E27FC236}">
                    <a16:creationId xmlns:a16="http://schemas.microsoft.com/office/drawing/2014/main" id="{0F29EBD6-18FD-A9B2-99B8-16629DE81CA0}"/>
                  </a:ext>
                </a:extLst>
              </p:cNvPr>
              <p:cNvPicPr/>
              <p:nvPr/>
            </p:nvPicPr>
            <p:blipFill>
              <a:blip r:embed="rId4"/>
              <a:stretch>
                <a:fillRect/>
              </a:stretch>
            </p:blipFill>
            <p:spPr>
              <a:xfrm>
                <a:off x="4835520" y="4041360"/>
                <a:ext cx="1043640" cy="818640"/>
              </a:xfrm>
              <a:prstGeom prst="rect">
                <a:avLst/>
              </a:prstGeom>
            </p:spPr>
          </p:pic>
        </mc:Fallback>
      </mc:AlternateContent>
    </p:spTree>
    <p:extLst>
      <p:ext uri="{BB962C8B-B14F-4D97-AF65-F5344CB8AC3E}">
        <p14:creationId xmlns:p14="http://schemas.microsoft.com/office/powerpoint/2010/main" val="170784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860C32B-1258-6E3D-3FC2-9BCC688447ED}"/>
              </a:ext>
            </a:extLst>
          </p:cNvPr>
          <p:cNvSpPr>
            <a:spLocks noGrp="1" noChangeArrowheads="1"/>
          </p:cNvSpPr>
          <p:nvPr>
            <p:ph type="title"/>
          </p:nvPr>
        </p:nvSpPr>
        <p:spPr>
          <a:xfrm>
            <a:off x="1981200" y="228600"/>
            <a:ext cx="6232525" cy="738664"/>
          </a:xfrm>
        </p:spPr>
        <p:txBody>
          <a:bodyPr/>
          <a:lstStyle/>
          <a:p>
            <a:r>
              <a:rPr lang="en-US" altLang="en-US" sz="4800" dirty="0"/>
              <a:t>Why ARM??</a:t>
            </a:r>
          </a:p>
        </p:txBody>
      </p:sp>
      <p:sp>
        <p:nvSpPr>
          <p:cNvPr id="7171" name="Content Placeholder 2">
            <a:extLst>
              <a:ext uri="{FF2B5EF4-FFF2-40B4-BE49-F238E27FC236}">
                <a16:creationId xmlns:a16="http://schemas.microsoft.com/office/drawing/2014/main" id="{8B3AF320-19A3-68F8-F866-5182F962907A}"/>
              </a:ext>
            </a:extLst>
          </p:cNvPr>
          <p:cNvSpPr>
            <a:spLocks noGrp="1" noChangeArrowheads="1"/>
          </p:cNvSpPr>
          <p:nvPr>
            <p:ph idx="1"/>
          </p:nvPr>
        </p:nvSpPr>
        <p:spPr>
          <a:xfrm>
            <a:off x="731774" y="2164087"/>
            <a:ext cx="8334375" cy="2954655"/>
          </a:xfrm>
        </p:spPr>
        <p:txBody>
          <a:bodyPr/>
          <a:lstStyle/>
          <a:p>
            <a:pPr algn="just"/>
            <a:r>
              <a:rPr lang="en-US" altLang="en-US" sz="3200" b="0" dirty="0">
                <a:solidFill>
                  <a:srgbClr val="040C28"/>
                </a:solidFill>
                <a:latin typeface="Google Sans"/>
              </a:rPr>
              <a:t>STM32 microcontrollers are based on the ARM Cortex-M architecture</a:t>
            </a:r>
            <a:r>
              <a:rPr lang="en-US" altLang="en-US" sz="3200" b="0" dirty="0">
                <a:solidFill>
                  <a:srgbClr val="202124"/>
                </a:solidFill>
                <a:latin typeface="Google Sans"/>
              </a:rPr>
              <a:t>. The ARM Cortex-M is a family of 32-bit RISC (Reduced Instruction Set Computer) processors that provide a balance between performance, power consumption, and cost-effectiveness</a:t>
            </a:r>
            <a:endParaRPr lang="en-US" alt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43B992F-3A03-FED1-275A-4E9282F50211}"/>
              </a:ext>
            </a:extLst>
          </p:cNvPr>
          <p:cNvSpPr>
            <a:spLocks noGrp="1" noChangeArrowheads="1"/>
          </p:cNvSpPr>
          <p:nvPr>
            <p:ph type="title"/>
          </p:nvPr>
        </p:nvSpPr>
        <p:spPr>
          <a:xfrm>
            <a:off x="2179321" y="114301"/>
            <a:ext cx="7493159" cy="556244"/>
          </a:xfrm>
          <a:noFill/>
          <a:extLst>
            <a:ext uri="{909E8E84-426E-40DD-AFC4-6F175D3DCCD1}">
              <a14:hiddenFill xmlns:a14="http://schemas.microsoft.com/office/drawing/2010/main">
                <a:solidFill>
                  <a:schemeClr val="tx1"/>
                </a:solidFill>
              </a14:hiddenFill>
            </a:ext>
          </a:extLst>
        </p:spPr>
        <p:txBody>
          <a:bodyPr wrap="square" lIns="101283" tIns="50642" rIns="101283" bIns="50642">
            <a:spAutoFit/>
          </a:bodyPr>
          <a:lstStyle/>
          <a:p>
            <a:r>
              <a:rPr lang="en-US" altLang="en-US"/>
              <a:t>ARM Partnership Model</a:t>
            </a:r>
          </a:p>
        </p:txBody>
      </p:sp>
      <p:pic>
        <p:nvPicPr>
          <p:cNvPr id="12291" name="Picture 4" descr="partner map">
            <a:extLst>
              <a:ext uri="{FF2B5EF4-FFF2-40B4-BE49-F238E27FC236}">
                <a16:creationId xmlns:a16="http://schemas.microsoft.com/office/drawing/2014/main" id="{B5645848-B318-CE84-BADD-3C0788C76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12580" y="1231900"/>
            <a:ext cx="9431496" cy="595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0757-3D9D-D818-6C9F-8A0505672934}"/>
              </a:ext>
            </a:extLst>
          </p:cNvPr>
          <p:cNvSpPr>
            <a:spLocks noGrp="1"/>
          </p:cNvSpPr>
          <p:nvPr>
            <p:ph type="title"/>
          </p:nvPr>
        </p:nvSpPr>
        <p:spPr>
          <a:xfrm>
            <a:off x="1371600" y="3276600"/>
            <a:ext cx="6232525" cy="453970"/>
          </a:xfrm>
        </p:spPr>
        <p:txBody>
          <a:bodyPr/>
          <a:lstStyle/>
          <a:p>
            <a:r>
              <a:rPr lang="en-US" dirty="0"/>
              <a:t>ARM Architecture </a:t>
            </a:r>
          </a:p>
        </p:txBody>
      </p:sp>
    </p:spTree>
    <p:extLst>
      <p:ext uri="{BB962C8B-B14F-4D97-AF65-F5344CB8AC3E}">
        <p14:creationId xmlns:p14="http://schemas.microsoft.com/office/powerpoint/2010/main" val="303660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122B-F7D8-929B-83A8-9A3D6485B1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54FDC-CC45-27B6-8B23-356D4C9A1A10}"/>
              </a:ext>
            </a:extLst>
          </p:cNvPr>
          <p:cNvSpPr>
            <a:spLocks noGrp="1"/>
          </p:cNvSpPr>
          <p:nvPr>
            <p:ph type="title"/>
          </p:nvPr>
        </p:nvSpPr>
        <p:spPr>
          <a:xfrm>
            <a:off x="685800" y="304800"/>
            <a:ext cx="6232525" cy="453970"/>
          </a:xfrm>
        </p:spPr>
        <p:txBody>
          <a:bodyPr/>
          <a:lstStyle/>
          <a:p>
            <a:r>
              <a:rPr lang="en-US" dirty="0"/>
              <a:t>ARM Architecture</a:t>
            </a:r>
          </a:p>
        </p:txBody>
      </p:sp>
      <p:sp>
        <p:nvSpPr>
          <p:cNvPr id="3" name="Text Placeholder 2">
            <a:extLst>
              <a:ext uri="{FF2B5EF4-FFF2-40B4-BE49-F238E27FC236}">
                <a16:creationId xmlns:a16="http://schemas.microsoft.com/office/drawing/2014/main" id="{830C3C64-20EB-D557-A4B4-3479DEE9DAC2}"/>
              </a:ext>
            </a:extLst>
          </p:cNvPr>
          <p:cNvSpPr>
            <a:spLocks noGrp="1"/>
          </p:cNvSpPr>
          <p:nvPr>
            <p:ph type="body" idx="1"/>
          </p:nvPr>
        </p:nvSpPr>
        <p:spPr>
          <a:xfrm>
            <a:off x="1724025" y="1295400"/>
            <a:ext cx="8334375" cy="5909310"/>
          </a:xfrm>
        </p:spPr>
        <p:txBody>
          <a:bodyPr/>
          <a:lstStyle/>
          <a:p>
            <a:r>
              <a:rPr lang="en-US" sz="3200" b="0" dirty="0"/>
              <a:t>ARM is a 32-bit Architecture</a:t>
            </a:r>
          </a:p>
          <a:p>
            <a:r>
              <a:rPr lang="en-US" sz="3200" b="0" dirty="0"/>
              <a:t>Fixed length instructions</a:t>
            </a:r>
          </a:p>
          <a:p>
            <a:r>
              <a:rPr lang="en-US" sz="3200" b="0" dirty="0"/>
              <a:t>Pipelines</a:t>
            </a:r>
          </a:p>
          <a:p>
            <a:r>
              <a:rPr lang="en-US" sz="3200" b="0" dirty="0"/>
              <a:t>Load/store Architecture</a:t>
            </a:r>
          </a:p>
          <a:p>
            <a:endParaRPr lang="en-US" sz="3200" b="0" dirty="0"/>
          </a:p>
          <a:p>
            <a:r>
              <a:rPr lang="en-US" sz="3200" b="0" dirty="0"/>
              <a:t>Most ARM implements 2 instruction sets</a:t>
            </a:r>
          </a:p>
          <a:p>
            <a:r>
              <a:rPr lang="en-US" sz="3200" b="0" dirty="0"/>
              <a:t> -32 bits ARM instruction set</a:t>
            </a:r>
          </a:p>
          <a:p>
            <a:r>
              <a:rPr lang="en-US" sz="3200" b="0" dirty="0"/>
              <a:t>-16 bits thumb instruction set</a:t>
            </a:r>
          </a:p>
          <a:p>
            <a:endParaRPr lang="en-US" sz="3200" b="0" dirty="0"/>
          </a:p>
          <a:p>
            <a:r>
              <a:rPr lang="en-US" sz="3200" b="0" dirty="0" err="1"/>
              <a:t>Jazele</a:t>
            </a:r>
            <a:r>
              <a:rPr lang="en-US" sz="3200" b="0" dirty="0"/>
              <a:t> instruction set used for the concepts that are implemented using JAVA</a:t>
            </a:r>
          </a:p>
          <a:p>
            <a:endParaRPr lang="en-US" sz="3200" b="0" dirty="0"/>
          </a:p>
        </p:txBody>
      </p:sp>
    </p:spTree>
    <p:extLst>
      <p:ext uri="{BB962C8B-B14F-4D97-AF65-F5344CB8AC3E}">
        <p14:creationId xmlns:p14="http://schemas.microsoft.com/office/powerpoint/2010/main" val="156793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582DA-E937-8180-977B-559E07C192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62C736-0873-EEDC-066A-869AB83372C9}"/>
              </a:ext>
            </a:extLst>
          </p:cNvPr>
          <p:cNvPicPr>
            <a:picLocks noChangeAspect="1"/>
          </p:cNvPicPr>
          <p:nvPr/>
        </p:nvPicPr>
        <p:blipFill>
          <a:blip r:embed="rId2"/>
          <a:stretch>
            <a:fillRect/>
          </a:stretch>
        </p:blipFill>
        <p:spPr>
          <a:xfrm>
            <a:off x="838200" y="228599"/>
            <a:ext cx="8077200" cy="7239001"/>
          </a:xfrm>
          <a:prstGeom prst="rect">
            <a:avLst/>
          </a:prstGeom>
        </p:spPr>
      </p:pic>
    </p:spTree>
    <p:extLst>
      <p:ext uri="{BB962C8B-B14F-4D97-AF65-F5344CB8AC3E}">
        <p14:creationId xmlns:p14="http://schemas.microsoft.com/office/powerpoint/2010/main" val="405841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EDE20-BD72-1F2A-2BFD-C4E553E33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5A097F-C26D-13F3-52F8-071CB034FFF9}"/>
              </a:ext>
            </a:extLst>
          </p:cNvPr>
          <p:cNvSpPr>
            <a:spLocks noGrp="1"/>
          </p:cNvSpPr>
          <p:nvPr>
            <p:ph type="title"/>
          </p:nvPr>
        </p:nvSpPr>
        <p:spPr>
          <a:xfrm>
            <a:off x="609600" y="457200"/>
            <a:ext cx="6232525" cy="453970"/>
          </a:xfrm>
        </p:spPr>
        <p:txBody>
          <a:bodyPr/>
          <a:lstStyle/>
          <a:p>
            <a:r>
              <a:rPr lang="en-US" dirty="0"/>
              <a:t>Inside an ARM-based system</a:t>
            </a:r>
          </a:p>
        </p:txBody>
      </p:sp>
      <p:sp>
        <p:nvSpPr>
          <p:cNvPr id="3" name="Text Placeholder 2">
            <a:extLst>
              <a:ext uri="{FF2B5EF4-FFF2-40B4-BE49-F238E27FC236}">
                <a16:creationId xmlns:a16="http://schemas.microsoft.com/office/drawing/2014/main" id="{BC0F2A6C-41BE-53D2-85C3-18646FBD4936}"/>
              </a:ext>
            </a:extLst>
          </p:cNvPr>
          <p:cNvSpPr>
            <a:spLocks noGrp="1"/>
          </p:cNvSpPr>
          <p:nvPr>
            <p:ph type="body" idx="1"/>
          </p:nvPr>
        </p:nvSpPr>
        <p:spPr>
          <a:xfrm>
            <a:off x="457200" y="1752600"/>
            <a:ext cx="8334375" cy="4501232"/>
          </a:xfrm>
        </p:spPr>
        <p:txBody>
          <a:bodyPr/>
          <a:lstStyle/>
          <a:p>
            <a:r>
              <a:rPr lang="en-US" dirty="0"/>
              <a:t>ARM processor core</a:t>
            </a:r>
          </a:p>
          <a:p>
            <a:r>
              <a:rPr lang="en-US" dirty="0" err="1"/>
              <a:t>CoreLink</a:t>
            </a:r>
            <a:r>
              <a:rPr lang="en-US" dirty="0"/>
              <a:t> interrupt controller </a:t>
            </a:r>
          </a:p>
          <a:p>
            <a:endParaRPr lang="en-US" dirty="0"/>
          </a:p>
          <a:p>
            <a:r>
              <a:rPr lang="en-US" dirty="0"/>
              <a:t>Two buses: </a:t>
            </a:r>
          </a:p>
          <a:p>
            <a:pPr marL="342900" indent="-342900">
              <a:buFont typeface="Arial" panose="020B0604020202020204" pitchFamily="34" charset="0"/>
              <a:buChar char="•"/>
            </a:pPr>
            <a:r>
              <a:rPr lang="en-US" dirty="0"/>
              <a:t>High performance system bus AMBA </a:t>
            </a:r>
            <a:r>
              <a:rPr lang="en-US" dirty="0">
                <a:solidFill>
                  <a:srgbClr val="FF0000"/>
                </a:solidFill>
              </a:rPr>
              <a:t>AXI</a:t>
            </a:r>
            <a:r>
              <a:rPr lang="en-US" dirty="0"/>
              <a:t>  </a:t>
            </a:r>
          </a:p>
          <a:p>
            <a:pPr marL="342900" indent="-342900">
              <a:buFont typeface="Arial" panose="020B0604020202020204" pitchFamily="34" charset="0"/>
              <a:buChar char="•"/>
            </a:pPr>
            <a:r>
              <a:rPr lang="en-US" dirty="0"/>
              <a:t>Low power peripheral called </a:t>
            </a:r>
            <a:r>
              <a:rPr lang="en-US" dirty="0">
                <a:solidFill>
                  <a:srgbClr val="FF0000"/>
                </a:solidFill>
              </a:rPr>
              <a:t>APB</a:t>
            </a:r>
          </a:p>
          <a:p>
            <a:pPr marL="342900" indent="-342900">
              <a:buFont typeface="Arial" panose="020B0604020202020204" pitchFamily="34" charset="0"/>
              <a:buChar char="•"/>
            </a:pPr>
            <a:r>
              <a:rPr lang="en-US" dirty="0">
                <a:solidFill>
                  <a:srgbClr val="FF0000"/>
                </a:solidFill>
                <a:sym typeface="Wingdings" panose="05000000000000000000" pitchFamily="2" charset="2"/>
              </a:rPr>
              <a:t>AXI</a:t>
            </a:r>
            <a:r>
              <a:rPr lang="en-US" dirty="0">
                <a:sym typeface="Wingdings" panose="05000000000000000000" pitchFamily="2" charset="2"/>
              </a:rPr>
              <a:t> is used to connect memories and other high-speed devices.</a:t>
            </a:r>
          </a:p>
          <a:p>
            <a:pPr marL="342900" indent="-342900">
              <a:buFont typeface="Arial" panose="020B0604020202020204" pitchFamily="34" charset="0"/>
              <a:buChar char="•"/>
            </a:pPr>
            <a:r>
              <a:rPr lang="en-US" dirty="0">
                <a:solidFill>
                  <a:srgbClr val="FF0000"/>
                </a:solidFill>
              </a:rPr>
              <a:t>APB is</a:t>
            </a:r>
            <a:r>
              <a:rPr lang="en-US" dirty="0">
                <a:sym typeface="Wingdings" panose="05000000000000000000" pitchFamily="2" charset="2"/>
              </a:rPr>
              <a:t> used to connect all peripherals </a:t>
            </a:r>
          </a:p>
          <a:p>
            <a:pPr marL="342900" indent="-34290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rPr>
              <a:t>Development of the ARM Architecture:</a:t>
            </a:r>
          </a:p>
          <a:p>
            <a:r>
              <a:rPr lang="en-US" dirty="0">
                <a:sym typeface="Wingdings" panose="05000000000000000000" pitchFamily="2" charset="2"/>
              </a:rPr>
              <a:t>v4T -ARM7TDMI-S</a:t>
            </a:r>
          </a:p>
          <a:p>
            <a:r>
              <a:rPr lang="en-US" dirty="0">
                <a:sym typeface="Wingdings" panose="05000000000000000000" pitchFamily="2" charset="2"/>
              </a:rPr>
              <a:t>v5TE - ARM926J-S</a:t>
            </a:r>
          </a:p>
          <a:p>
            <a:r>
              <a:rPr lang="en-US" dirty="0">
                <a:sym typeface="Wingdings" panose="05000000000000000000" pitchFamily="2" charset="2"/>
              </a:rPr>
              <a:t>v6 - ARM II35J(F)-S</a:t>
            </a:r>
          </a:p>
          <a:p>
            <a:r>
              <a:rPr lang="en-US" dirty="0">
                <a:sym typeface="Wingdings" panose="05000000000000000000" pitchFamily="2" charset="2"/>
              </a:rPr>
              <a:t>v7- Cortex</a:t>
            </a:r>
          </a:p>
          <a:p>
            <a:endParaRPr lang="en-US" dirty="0"/>
          </a:p>
        </p:txBody>
      </p:sp>
    </p:spTree>
    <p:extLst>
      <p:ext uri="{BB962C8B-B14F-4D97-AF65-F5344CB8AC3E}">
        <p14:creationId xmlns:p14="http://schemas.microsoft.com/office/powerpoint/2010/main" val="1035181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ARM</a:t>
            </a:r>
            <a:r>
              <a:rPr spc="-35" dirty="0"/>
              <a:t> </a:t>
            </a:r>
            <a:r>
              <a:rPr dirty="0"/>
              <a:t>Processor</a:t>
            </a:r>
            <a:r>
              <a:rPr spc="-35" dirty="0"/>
              <a:t> </a:t>
            </a:r>
            <a:r>
              <a:rPr spc="-10" dirty="0"/>
              <a:t>Families</a:t>
            </a:r>
          </a:p>
        </p:txBody>
      </p:sp>
      <p:grpSp>
        <p:nvGrpSpPr>
          <p:cNvPr id="3" name="object 3"/>
          <p:cNvGrpSpPr/>
          <p:nvPr/>
        </p:nvGrpSpPr>
        <p:grpSpPr>
          <a:xfrm>
            <a:off x="0" y="1539032"/>
            <a:ext cx="7350125" cy="4989830"/>
            <a:chOff x="0" y="1539032"/>
            <a:chExt cx="7350125" cy="4989830"/>
          </a:xfrm>
        </p:grpSpPr>
        <p:pic>
          <p:nvPicPr>
            <p:cNvPr id="4" name="object 4"/>
            <p:cNvPicPr/>
            <p:nvPr/>
          </p:nvPicPr>
          <p:blipFill>
            <a:blip r:embed="rId2" cstate="print"/>
            <a:stretch>
              <a:fillRect/>
            </a:stretch>
          </p:blipFill>
          <p:spPr>
            <a:xfrm>
              <a:off x="0" y="1539032"/>
              <a:ext cx="7349929" cy="4412664"/>
            </a:xfrm>
            <a:prstGeom prst="rect">
              <a:avLst/>
            </a:prstGeom>
          </p:spPr>
        </p:pic>
        <p:sp>
          <p:nvSpPr>
            <p:cNvPr id="5" name="object 5"/>
            <p:cNvSpPr/>
            <p:nvPr/>
          </p:nvSpPr>
          <p:spPr>
            <a:xfrm>
              <a:off x="2266438" y="5951697"/>
              <a:ext cx="0" cy="219710"/>
            </a:xfrm>
            <a:custGeom>
              <a:avLst/>
              <a:gdLst/>
              <a:ahLst/>
              <a:cxnLst/>
              <a:rect l="l" t="t" r="r" b="b"/>
              <a:pathLst>
                <a:path h="219710">
                  <a:moveTo>
                    <a:pt x="0" y="0"/>
                  </a:moveTo>
                  <a:lnTo>
                    <a:pt x="0" y="211749"/>
                  </a:lnTo>
                  <a:lnTo>
                    <a:pt x="0" y="219608"/>
                  </a:lnTo>
                </a:path>
              </a:pathLst>
            </a:custGeom>
            <a:ln w="15716">
              <a:solidFill>
                <a:srgbClr val="262626"/>
              </a:solidFill>
            </a:ln>
          </p:spPr>
          <p:txBody>
            <a:bodyPr wrap="square" lIns="0" tIns="0" rIns="0" bIns="0" rtlCol="0"/>
            <a:lstStyle/>
            <a:p>
              <a:endParaRPr/>
            </a:p>
          </p:txBody>
        </p:sp>
        <p:pic>
          <p:nvPicPr>
            <p:cNvPr id="6" name="object 6"/>
            <p:cNvPicPr/>
            <p:nvPr/>
          </p:nvPicPr>
          <p:blipFill>
            <a:blip r:embed="rId3" cstate="print"/>
            <a:stretch>
              <a:fillRect/>
            </a:stretch>
          </p:blipFill>
          <p:spPr>
            <a:xfrm>
              <a:off x="1786681" y="6253201"/>
              <a:ext cx="1151103" cy="275135"/>
            </a:xfrm>
            <a:prstGeom prst="rect">
              <a:avLst/>
            </a:prstGeom>
          </p:spPr>
        </p:pic>
        <p:sp>
          <p:nvSpPr>
            <p:cNvPr id="7" name="object 7"/>
            <p:cNvSpPr/>
            <p:nvPr/>
          </p:nvSpPr>
          <p:spPr>
            <a:xfrm>
              <a:off x="2237153" y="6174797"/>
              <a:ext cx="59055" cy="59055"/>
            </a:xfrm>
            <a:custGeom>
              <a:avLst/>
              <a:gdLst/>
              <a:ahLst/>
              <a:cxnLst/>
              <a:rect l="l" t="t" r="r" b="b"/>
              <a:pathLst>
                <a:path w="59055" h="59054">
                  <a:moveTo>
                    <a:pt x="58569" y="0"/>
                  </a:moveTo>
                  <a:lnTo>
                    <a:pt x="0" y="0"/>
                  </a:lnTo>
                  <a:lnTo>
                    <a:pt x="29284" y="58569"/>
                  </a:lnTo>
                  <a:lnTo>
                    <a:pt x="58569" y="0"/>
                  </a:lnTo>
                  <a:close/>
                </a:path>
              </a:pathLst>
            </a:custGeom>
            <a:solidFill>
              <a:srgbClr val="262626"/>
            </a:solidFill>
          </p:spPr>
          <p:txBody>
            <a:bodyPr wrap="square" lIns="0" tIns="0" rIns="0" bIns="0" rtlCol="0"/>
            <a:lstStyle/>
            <a:p>
              <a:endParaRPr/>
            </a:p>
          </p:txBody>
        </p:sp>
      </p:grpSp>
      <p:sp>
        <p:nvSpPr>
          <p:cNvPr id="8" name="object 8"/>
          <p:cNvSpPr txBox="1"/>
          <p:nvPr/>
        </p:nvSpPr>
        <p:spPr>
          <a:xfrm>
            <a:off x="7412667" y="1748137"/>
            <a:ext cx="2350770" cy="611505"/>
          </a:xfrm>
          <a:prstGeom prst="rect">
            <a:avLst/>
          </a:prstGeom>
        </p:spPr>
        <p:txBody>
          <a:bodyPr vert="horz" wrap="square" lIns="0" tIns="24130" rIns="0" bIns="0" rtlCol="0">
            <a:spAutoFit/>
          </a:bodyPr>
          <a:lstStyle/>
          <a:p>
            <a:pPr marL="12700" marR="42545" indent="-6985">
              <a:lnSpc>
                <a:spcPts val="1120"/>
              </a:lnSpc>
              <a:spcBef>
                <a:spcPts val="190"/>
              </a:spcBef>
              <a:buSzPct val="89473"/>
              <a:buFont typeface="Arial"/>
              <a:buChar char="•"/>
              <a:tabLst>
                <a:tab pos="56515" algn="l"/>
              </a:tabLst>
            </a:pPr>
            <a:r>
              <a:rPr sz="1425" baseline="2923" dirty="0">
                <a:latin typeface="Calibri"/>
                <a:cs typeface="Calibri"/>
              </a:rPr>
              <a:t>	High</a:t>
            </a:r>
            <a:r>
              <a:rPr sz="1425" spc="150" baseline="2923" dirty="0">
                <a:latin typeface="Calibri"/>
                <a:cs typeface="Calibri"/>
              </a:rPr>
              <a:t> </a:t>
            </a:r>
            <a:r>
              <a:rPr sz="1425" baseline="2923" dirty="0">
                <a:latin typeface="Calibri"/>
                <a:cs typeface="Calibri"/>
              </a:rPr>
              <a:t>performance</a:t>
            </a:r>
            <a:r>
              <a:rPr sz="1425" spc="157" baseline="2923" dirty="0">
                <a:latin typeface="Calibri"/>
                <a:cs typeface="Calibri"/>
              </a:rPr>
              <a:t> </a:t>
            </a:r>
            <a:r>
              <a:rPr sz="1425" baseline="2923" dirty="0">
                <a:latin typeface="Calibri"/>
                <a:cs typeface="Calibri"/>
              </a:rPr>
              <a:t>processors</a:t>
            </a:r>
            <a:r>
              <a:rPr sz="1425" spc="157" baseline="2923" dirty="0">
                <a:latin typeface="Calibri"/>
                <a:cs typeface="Calibri"/>
              </a:rPr>
              <a:t> </a:t>
            </a:r>
            <a:r>
              <a:rPr sz="1425" baseline="2923" dirty="0">
                <a:latin typeface="Calibri"/>
                <a:cs typeface="Calibri"/>
              </a:rPr>
              <a:t>capable</a:t>
            </a:r>
            <a:r>
              <a:rPr sz="1425" spc="150" baseline="2923" dirty="0">
                <a:latin typeface="Calibri"/>
                <a:cs typeface="Calibri"/>
              </a:rPr>
              <a:t> </a:t>
            </a:r>
            <a:r>
              <a:rPr sz="1425" baseline="2923" dirty="0">
                <a:latin typeface="Calibri"/>
                <a:cs typeface="Calibri"/>
              </a:rPr>
              <a:t>of</a:t>
            </a:r>
            <a:r>
              <a:rPr sz="1425" spc="157" baseline="2923" dirty="0">
                <a:latin typeface="Calibri"/>
                <a:cs typeface="Calibri"/>
              </a:rPr>
              <a:t> </a:t>
            </a:r>
            <a:r>
              <a:rPr sz="1425" spc="-30" baseline="2923" dirty="0">
                <a:latin typeface="Calibri"/>
                <a:cs typeface="Calibri"/>
              </a:rPr>
              <a:t>full</a:t>
            </a:r>
            <a:r>
              <a:rPr sz="1425" baseline="2923" dirty="0">
                <a:latin typeface="Calibri"/>
                <a:cs typeface="Calibri"/>
              </a:rPr>
              <a:t> </a:t>
            </a:r>
            <a:r>
              <a:rPr sz="950" dirty="0">
                <a:latin typeface="Calibri"/>
                <a:cs typeface="Calibri"/>
              </a:rPr>
              <a:t>Operating</a:t>
            </a:r>
            <a:r>
              <a:rPr sz="950" spc="80" dirty="0">
                <a:latin typeface="Calibri"/>
                <a:cs typeface="Calibri"/>
              </a:rPr>
              <a:t> </a:t>
            </a:r>
            <a:r>
              <a:rPr sz="950" dirty="0">
                <a:latin typeface="Calibri"/>
                <a:cs typeface="Calibri"/>
              </a:rPr>
              <a:t>System</a:t>
            </a:r>
            <a:r>
              <a:rPr sz="950" spc="85" dirty="0">
                <a:latin typeface="Calibri"/>
                <a:cs typeface="Calibri"/>
              </a:rPr>
              <a:t> </a:t>
            </a:r>
            <a:r>
              <a:rPr sz="950" dirty="0">
                <a:latin typeface="Calibri"/>
                <a:cs typeface="Calibri"/>
              </a:rPr>
              <a:t>(OS)</a:t>
            </a:r>
            <a:r>
              <a:rPr sz="950" spc="85" dirty="0">
                <a:latin typeface="Calibri"/>
                <a:cs typeface="Calibri"/>
              </a:rPr>
              <a:t> </a:t>
            </a:r>
            <a:r>
              <a:rPr sz="950" spc="-10" dirty="0">
                <a:latin typeface="Calibri"/>
                <a:cs typeface="Calibri"/>
              </a:rPr>
              <a:t>support;</a:t>
            </a:r>
            <a:endParaRPr sz="950">
              <a:latin typeface="Calibri"/>
              <a:cs typeface="Calibri"/>
            </a:endParaRPr>
          </a:p>
          <a:p>
            <a:pPr marL="12700" marR="5080" indent="-6985">
              <a:lnSpc>
                <a:spcPts val="1120"/>
              </a:lnSpc>
              <a:spcBef>
                <a:spcPts val="70"/>
              </a:spcBef>
              <a:buSzPct val="89473"/>
              <a:buFont typeface="Arial"/>
              <a:buChar char="•"/>
              <a:tabLst>
                <a:tab pos="56515" algn="l"/>
              </a:tabLst>
            </a:pPr>
            <a:r>
              <a:rPr sz="1425" baseline="2923" dirty="0">
                <a:latin typeface="Calibri"/>
                <a:cs typeface="Calibri"/>
              </a:rPr>
              <a:t>	Applications</a:t>
            </a:r>
            <a:r>
              <a:rPr sz="1425" spc="209" baseline="2923" dirty="0">
                <a:latin typeface="Calibri"/>
                <a:cs typeface="Calibri"/>
              </a:rPr>
              <a:t> </a:t>
            </a:r>
            <a:r>
              <a:rPr sz="1425" baseline="2923" dirty="0">
                <a:latin typeface="Calibri"/>
                <a:cs typeface="Calibri"/>
              </a:rPr>
              <a:t>include</a:t>
            </a:r>
            <a:r>
              <a:rPr sz="1425" spc="217" baseline="2923" dirty="0">
                <a:latin typeface="Calibri"/>
                <a:cs typeface="Calibri"/>
              </a:rPr>
              <a:t> </a:t>
            </a:r>
            <a:r>
              <a:rPr sz="1425" baseline="2923" dirty="0">
                <a:latin typeface="Calibri"/>
                <a:cs typeface="Calibri"/>
              </a:rPr>
              <a:t>smartphones,</a:t>
            </a:r>
            <a:r>
              <a:rPr sz="1425" spc="217" baseline="2923" dirty="0">
                <a:latin typeface="Calibri"/>
                <a:cs typeface="Calibri"/>
              </a:rPr>
              <a:t> </a:t>
            </a:r>
            <a:r>
              <a:rPr sz="1425" baseline="2923" dirty="0">
                <a:latin typeface="Calibri"/>
                <a:cs typeface="Calibri"/>
              </a:rPr>
              <a:t>digital</a:t>
            </a:r>
            <a:r>
              <a:rPr sz="1425" spc="217" baseline="2923" dirty="0">
                <a:latin typeface="Calibri"/>
                <a:cs typeface="Calibri"/>
              </a:rPr>
              <a:t> </a:t>
            </a:r>
            <a:r>
              <a:rPr sz="1425" spc="-37" baseline="2923" dirty="0">
                <a:latin typeface="Calibri"/>
                <a:cs typeface="Calibri"/>
              </a:rPr>
              <a:t>TV,</a:t>
            </a:r>
            <a:r>
              <a:rPr sz="1425" baseline="2923" dirty="0">
                <a:latin typeface="Calibri"/>
                <a:cs typeface="Calibri"/>
              </a:rPr>
              <a:t> </a:t>
            </a:r>
            <a:r>
              <a:rPr sz="950" dirty="0">
                <a:latin typeface="Calibri"/>
                <a:cs typeface="Calibri"/>
              </a:rPr>
              <a:t>smart</a:t>
            </a:r>
            <a:r>
              <a:rPr sz="950" spc="85" dirty="0">
                <a:latin typeface="Calibri"/>
                <a:cs typeface="Calibri"/>
              </a:rPr>
              <a:t> </a:t>
            </a:r>
            <a:r>
              <a:rPr sz="950" dirty="0">
                <a:latin typeface="Calibri"/>
                <a:cs typeface="Calibri"/>
              </a:rPr>
              <a:t>books,</a:t>
            </a:r>
            <a:r>
              <a:rPr sz="950" spc="85" dirty="0">
                <a:latin typeface="Calibri"/>
                <a:cs typeface="Calibri"/>
              </a:rPr>
              <a:t> </a:t>
            </a:r>
            <a:r>
              <a:rPr sz="950" dirty="0">
                <a:latin typeface="Calibri"/>
                <a:cs typeface="Calibri"/>
              </a:rPr>
              <a:t>home</a:t>
            </a:r>
            <a:r>
              <a:rPr sz="950" spc="85" dirty="0">
                <a:latin typeface="Calibri"/>
                <a:cs typeface="Calibri"/>
              </a:rPr>
              <a:t> </a:t>
            </a:r>
            <a:r>
              <a:rPr sz="950" dirty="0">
                <a:latin typeface="Calibri"/>
                <a:cs typeface="Calibri"/>
              </a:rPr>
              <a:t>gateways</a:t>
            </a:r>
            <a:r>
              <a:rPr sz="950" spc="85" dirty="0">
                <a:latin typeface="Calibri"/>
                <a:cs typeface="Calibri"/>
              </a:rPr>
              <a:t> </a:t>
            </a:r>
            <a:r>
              <a:rPr sz="950" spc="-20" dirty="0">
                <a:latin typeface="Calibri"/>
                <a:cs typeface="Calibri"/>
              </a:rPr>
              <a:t>etc.</a:t>
            </a:r>
            <a:endParaRPr sz="950">
              <a:latin typeface="Calibri"/>
              <a:cs typeface="Calibri"/>
            </a:endParaRPr>
          </a:p>
        </p:txBody>
      </p:sp>
      <p:sp>
        <p:nvSpPr>
          <p:cNvPr id="11" name="object 11"/>
          <p:cNvSpPr txBox="1"/>
          <p:nvPr/>
        </p:nvSpPr>
        <p:spPr>
          <a:xfrm>
            <a:off x="1917706" y="6527994"/>
            <a:ext cx="885190" cy="166370"/>
          </a:xfrm>
          <a:prstGeom prst="rect">
            <a:avLst/>
          </a:prstGeom>
        </p:spPr>
        <p:txBody>
          <a:bodyPr vert="horz" wrap="square" lIns="0" tIns="5715" rIns="0" bIns="0" rtlCol="0">
            <a:spAutoFit/>
          </a:bodyPr>
          <a:lstStyle/>
          <a:p>
            <a:pPr marL="12700">
              <a:lnSpc>
                <a:spcPct val="100000"/>
              </a:lnSpc>
              <a:spcBef>
                <a:spcPts val="45"/>
              </a:spcBef>
            </a:pPr>
            <a:r>
              <a:rPr sz="950" dirty="0">
                <a:latin typeface="Arial"/>
                <a:cs typeface="Arial"/>
              </a:rPr>
              <a:t>As</a:t>
            </a:r>
            <a:r>
              <a:rPr sz="950" spc="55" dirty="0">
                <a:latin typeface="Arial"/>
                <a:cs typeface="Arial"/>
              </a:rPr>
              <a:t> </a:t>
            </a:r>
            <a:r>
              <a:rPr sz="950" dirty="0">
                <a:latin typeface="Arial"/>
                <a:cs typeface="Arial"/>
              </a:rPr>
              <a:t>of</a:t>
            </a:r>
            <a:r>
              <a:rPr sz="950" spc="60" dirty="0">
                <a:latin typeface="Arial"/>
                <a:cs typeface="Arial"/>
              </a:rPr>
              <a:t> </a:t>
            </a:r>
            <a:r>
              <a:rPr sz="950" dirty="0">
                <a:latin typeface="Arial"/>
                <a:cs typeface="Arial"/>
              </a:rPr>
              <a:t>Dec</a:t>
            </a:r>
            <a:r>
              <a:rPr sz="950" spc="55" dirty="0">
                <a:latin typeface="Arial"/>
                <a:cs typeface="Arial"/>
              </a:rPr>
              <a:t> </a:t>
            </a:r>
            <a:r>
              <a:rPr sz="950" spc="-20" dirty="0">
                <a:latin typeface="Arial"/>
                <a:cs typeface="Arial"/>
              </a:rPr>
              <a:t>2013</a:t>
            </a:r>
            <a:endParaRPr sz="950">
              <a:latin typeface="Arial"/>
              <a:cs typeface="Arial"/>
            </a:endParaRPr>
          </a:p>
        </p:txBody>
      </p:sp>
      <p:sp>
        <p:nvSpPr>
          <p:cNvPr id="12" name="object 12"/>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25</a:t>
            </a:fld>
            <a:endParaRPr spc="-25" dirty="0"/>
          </a:p>
        </p:txBody>
      </p:sp>
      <p:sp>
        <p:nvSpPr>
          <p:cNvPr id="9" name="object 9"/>
          <p:cNvSpPr txBox="1"/>
          <p:nvPr/>
        </p:nvSpPr>
        <p:spPr>
          <a:xfrm>
            <a:off x="7412667" y="2865935"/>
            <a:ext cx="2534920" cy="611505"/>
          </a:xfrm>
          <a:prstGeom prst="rect">
            <a:avLst/>
          </a:prstGeom>
        </p:spPr>
        <p:txBody>
          <a:bodyPr vert="horz" wrap="square" lIns="0" tIns="17780" rIns="0" bIns="0" rtlCol="0">
            <a:spAutoFit/>
          </a:bodyPr>
          <a:lstStyle/>
          <a:p>
            <a:pPr marL="56515" indent="-50800">
              <a:lnSpc>
                <a:spcPct val="100000"/>
              </a:lnSpc>
              <a:spcBef>
                <a:spcPts val="140"/>
              </a:spcBef>
              <a:buSzPct val="89473"/>
              <a:buFont typeface="Arial"/>
              <a:buChar char="•"/>
              <a:tabLst>
                <a:tab pos="56515" algn="l"/>
              </a:tabLst>
            </a:pPr>
            <a:r>
              <a:rPr sz="1425" baseline="2923" dirty="0">
                <a:latin typeface="Calibri"/>
                <a:cs typeface="Calibri"/>
              </a:rPr>
              <a:t>High</a:t>
            </a:r>
            <a:r>
              <a:rPr sz="1425" spc="142" baseline="2923" dirty="0">
                <a:latin typeface="Calibri"/>
                <a:cs typeface="Calibri"/>
              </a:rPr>
              <a:t> </a:t>
            </a:r>
            <a:r>
              <a:rPr sz="1425" baseline="2923" dirty="0">
                <a:latin typeface="Calibri"/>
                <a:cs typeface="Calibri"/>
              </a:rPr>
              <a:t>performance</a:t>
            </a:r>
            <a:r>
              <a:rPr sz="1425" spc="150" baseline="2923" dirty="0">
                <a:latin typeface="Calibri"/>
                <a:cs typeface="Calibri"/>
              </a:rPr>
              <a:t> </a:t>
            </a:r>
            <a:r>
              <a:rPr sz="1425" baseline="2923" dirty="0">
                <a:latin typeface="Calibri"/>
                <a:cs typeface="Calibri"/>
              </a:rPr>
              <a:t>for</a:t>
            </a:r>
            <a:r>
              <a:rPr sz="1425" spc="142" baseline="2923" dirty="0">
                <a:latin typeface="Calibri"/>
                <a:cs typeface="Calibri"/>
              </a:rPr>
              <a:t> </a:t>
            </a:r>
            <a:r>
              <a:rPr sz="1425" baseline="2923" dirty="0">
                <a:latin typeface="Calibri"/>
                <a:cs typeface="Calibri"/>
              </a:rPr>
              <a:t>real-time</a:t>
            </a:r>
            <a:r>
              <a:rPr sz="1425" spc="150" baseline="2923" dirty="0">
                <a:latin typeface="Calibri"/>
                <a:cs typeface="Calibri"/>
              </a:rPr>
              <a:t> </a:t>
            </a:r>
            <a:r>
              <a:rPr sz="1425" spc="-15" baseline="2923" dirty="0">
                <a:latin typeface="Calibri"/>
                <a:cs typeface="Calibri"/>
              </a:rPr>
              <a:t>applications;</a:t>
            </a:r>
            <a:endParaRPr sz="1425" baseline="2923">
              <a:latin typeface="Calibri"/>
              <a:cs typeface="Calibri"/>
            </a:endParaRPr>
          </a:p>
          <a:p>
            <a:pPr marL="56515" indent="-50800">
              <a:lnSpc>
                <a:spcPct val="100000"/>
              </a:lnSpc>
              <a:spcBef>
                <a:spcPts val="15"/>
              </a:spcBef>
              <a:buSzPct val="89473"/>
              <a:buFont typeface="Arial"/>
              <a:buChar char="•"/>
              <a:tabLst>
                <a:tab pos="56515" algn="l"/>
              </a:tabLst>
            </a:pPr>
            <a:r>
              <a:rPr sz="1425" baseline="2923" dirty="0">
                <a:latin typeface="Calibri"/>
                <a:cs typeface="Calibri"/>
              </a:rPr>
              <a:t>High</a:t>
            </a:r>
            <a:r>
              <a:rPr sz="1425" spc="104" baseline="2923" dirty="0">
                <a:latin typeface="Calibri"/>
                <a:cs typeface="Calibri"/>
              </a:rPr>
              <a:t> </a:t>
            </a:r>
            <a:r>
              <a:rPr sz="1425" spc="-15" baseline="2923" dirty="0">
                <a:latin typeface="Calibri"/>
                <a:cs typeface="Calibri"/>
              </a:rPr>
              <a:t>reliability</a:t>
            </a:r>
            <a:endParaRPr sz="1425" baseline="2923">
              <a:latin typeface="Calibri"/>
              <a:cs typeface="Calibri"/>
            </a:endParaRPr>
          </a:p>
          <a:p>
            <a:pPr marL="12700" marR="5080" indent="-6985">
              <a:lnSpc>
                <a:spcPts val="1120"/>
              </a:lnSpc>
              <a:spcBef>
                <a:spcPts val="70"/>
              </a:spcBef>
              <a:buSzPct val="89473"/>
              <a:buFont typeface="Arial"/>
              <a:buChar char="•"/>
              <a:tabLst>
                <a:tab pos="56515" algn="l"/>
              </a:tabLst>
            </a:pPr>
            <a:r>
              <a:rPr sz="1425" baseline="2923" dirty="0">
                <a:latin typeface="Calibri"/>
                <a:cs typeface="Calibri"/>
              </a:rPr>
              <a:t>	Applications</a:t>
            </a:r>
            <a:r>
              <a:rPr sz="1425" spc="195" baseline="2923" dirty="0">
                <a:latin typeface="Calibri"/>
                <a:cs typeface="Calibri"/>
              </a:rPr>
              <a:t> </a:t>
            </a:r>
            <a:r>
              <a:rPr sz="1425" baseline="2923" dirty="0">
                <a:latin typeface="Calibri"/>
                <a:cs typeface="Calibri"/>
              </a:rPr>
              <a:t>include</a:t>
            </a:r>
            <a:r>
              <a:rPr sz="1425" spc="202" baseline="2923" dirty="0">
                <a:latin typeface="Calibri"/>
                <a:cs typeface="Calibri"/>
              </a:rPr>
              <a:t> </a:t>
            </a:r>
            <a:r>
              <a:rPr sz="1425" baseline="2923" dirty="0">
                <a:latin typeface="Calibri"/>
                <a:cs typeface="Calibri"/>
              </a:rPr>
              <a:t>automotive</a:t>
            </a:r>
            <a:r>
              <a:rPr sz="1425" spc="202" baseline="2923" dirty="0">
                <a:latin typeface="Calibri"/>
                <a:cs typeface="Calibri"/>
              </a:rPr>
              <a:t> </a:t>
            </a:r>
            <a:r>
              <a:rPr sz="1425" baseline="2923" dirty="0">
                <a:latin typeface="Calibri"/>
                <a:cs typeface="Calibri"/>
              </a:rPr>
              <a:t>braking</a:t>
            </a:r>
            <a:r>
              <a:rPr sz="1425" spc="202" baseline="2923" dirty="0">
                <a:latin typeface="Calibri"/>
                <a:cs typeface="Calibri"/>
              </a:rPr>
              <a:t> </a:t>
            </a:r>
            <a:r>
              <a:rPr sz="1425" spc="-15" baseline="2923" dirty="0">
                <a:latin typeface="Calibri"/>
                <a:cs typeface="Calibri"/>
              </a:rPr>
              <a:t>system, </a:t>
            </a:r>
            <a:r>
              <a:rPr sz="950" dirty="0">
                <a:latin typeface="Calibri"/>
                <a:cs typeface="Calibri"/>
              </a:rPr>
              <a:t>powertrains</a:t>
            </a:r>
            <a:r>
              <a:rPr sz="950" spc="145" dirty="0">
                <a:latin typeface="Calibri"/>
                <a:cs typeface="Calibri"/>
              </a:rPr>
              <a:t> </a:t>
            </a:r>
            <a:r>
              <a:rPr sz="950" spc="-20" dirty="0">
                <a:latin typeface="Calibri"/>
                <a:cs typeface="Calibri"/>
              </a:rPr>
              <a:t>etc.</a:t>
            </a:r>
            <a:endParaRPr sz="950">
              <a:latin typeface="Calibri"/>
              <a:cs typeface="Calibri"/>
            </a:endParaRPr>
          </a:p>
        </p:txBody>
      </p:sp>
      <p:sp>
        <p:nvSpPr>
          <p:cNvPr id="10" name="object 10"/>
          <p:cNvSpPr txBox="1"/>
          <p:nvPr/>
        </p:nvSpPr>
        <p:spPr>
          <a:xfrm>
            <a:off x="7412667" y="4112936"/>
            <a:ext cx="2425700" cy="758190"/>
          </a:xfrm>
          <a:prstGeom prst="rect">
            <a:avLst/>
          </a:prstGeom>
        </p:spPr>
        <p:txBody>
          <a:bodyPr vert="horz" wrap="square" lIns="0" tIns="24130" rIns="0" bIns="0" rtlCol="0">
            <a:spAutoFit/>
          </a:bodyPr>
          <a:lstStyle/>
          <a:p>
            <a:pPr marL="12700" marR="293370" indent="-6985">
              <a:lnSpc>
                <a:spcPts val="1120"/>
              </a:lnSpc>
              <a:spcBef>
                <a:spcPts val="190"/>
              </a:spcBef>
              <a:buSzPct val="89473"/>
              <a:buFont typeface="Arial"/>
              <a:buChar char="•"/>
              <a:tabLst>
                <a:tab pos="56515" algn="l"/>
              </a:tabLst>
            </a:pPr>
            <a:r>
              <a:rPr sz="1425" baseline="2923" dirty="0">
                <a:latin typeface="Calibri"/>
                <a:cs typeface="Calibri"/>
              </a:rPr>
              <a:t>	Cost-sensitive</a:t>
            </a:r>
            <a:r>
              <a:rPr sz="1425" spc="157" baseline="2923" dirty="0">
                <a:latin typeface="Calibri"/>
                <a:cs typeface="Calibri"/>
              </a:rPr>
              <a:t> </a:t>
            </a:r>
            <a:r>
              <a:rPr sz="1425" baseline="2923" dirty="0">
                <a:latin typeface="Calibri"/>
                <a:cs typeface="Calibri"/>
              </a:rPr>
              <a:t>solutions</a:t>
            </a:r>
            <a:r>
              <a:rPr sz="1425" spc="157" baseline="2923" dirty="0">
                <a:latin typeface="Calibri"/>
                <a:cs typeface="Calibri"/>
              </a:rPr>
              <a:t> </a:t>
            </a:r>
            <a:r>
              <a:rPr sz="1425" baseline="2923" dirty="0">
                <a:latin typeface="Calibri"/>
                <a:cs typeface="Calibri"/>
              </a:rPr>
              <a:t>for</a:t>
            </a:r>
            <a:r>
              <a:rPr sz="1425" spc="157" baseline="2923" dirty="0">
                <a:latin typeface="Calibri"/>
                <a:cs typeface="Calibri"/>
              </a:rPr>
              <a:t> </a:t>
            </a:r>
            <a:r>
              <a:rPr sz="1425" spc="-15" baseline="2923" dirty="0">
                <a:latin typeface="Calibri"/>
                <a:cs typeface="Calibri"/>
              </a:rPr>
              <a:t>deterministic </a:t>
            </a:r>
            <a:r>
              <a:rPr sz="950" dirty="0">
                <a:latin typeface="Calibri"/>
                <a:cs typeface="Calibri"/>
              </a:rPr>
              <a:t>microcontroller</a:t>
            </a:r>
            <a:r>
              <a:rPr sz="950" spc="185" dirty="0">
                <a:latin typeface="Calibri"/>
                <a:cs typeface="Calibri"/>
              </a:rPr>
              <a:t> </a:t>
            </a:r>
            <a:r>
              <a:rPr sz="950" spc="-10" dirty="0">
                <a:latin typeface="Calibri"/>
                <a:cs typeface="Calibri"/>
              </a:rPr>
              <a:t>applications;</a:t>
            </a:r>
            <a:endParaRPr sz="950">
              <a:latin typeface="Calibri"/>
              <a:cs typeface="Calibri"/>
            </a:endParaRPr>
          </a:p>
          <a:p>
            <a:pPr marL="12700" marR="5080" indent="-6985">
              <a:lnSpc>
                <a:spcPct val="99600"/>
              </a:lnSpc>
              <a:spcBef>
                <a:spcPts val="25"/>
              </a:spcBef>
              <a:buSzPct val="89473"/>
              <a:buFont typeface="Arial"/>
              <a:buChar char="•"/>
              <a:tabLst>
                <a:tab pos="56515" algn="l"/>
              </a:tabLst>
            </a:pPr>
            <a:r>
              <a:rPr sz="1425" baseline="2923" dirty="0">
                <a:latin typeface="Calibri"/>
                <a:cs typeface="Calibri"/>
              </a:rPr>
              <a:t>	Applications</a:t>
            </a:r>
            <a:r>
              <a:rPr sz="1425" spc="232" baseline="2923" dirty="0">
                <a:latin typeface="Calibri"/>
                <a:cs typeface="Calibri"/>
              </a:rPr>
              <a:t> </a:t>
            </a:r>
            <a:r>
              <a:rPr sz="1425" baseline="2923" dirty="0">
                <a:latin typeface="Calibri"/>
                <a:cs typeface="Calibri"/>
              </a:rPr>
              <a:t>include</a:t>
            </a:r>
            <a:r>
              <a:rPr sz="1425" spc="240" baseline="2923" dirty="0">
                <a:latin typeface="Calibri"/>
                <a:cs typeface="Calibri"/>
              </a:rPr>
              <a:t> </a:t>
            </a:r>
            <a:r>
              <a:rPr sz="1425" baseline="2923" dirty="0">
                <a:latin typeface="Calibri"/>
                <a:cs typeface="Calibri"/>
              </a:rPr>
              <a:t>microcontrollers,</a:t>
            </a:r>
            <a:r>
              <a:rPr sz="1425" spc="240" baseline="2923" dirty="0">
                <a:latin typeface="Calibri"/>
                <a:cs typeface="Calibri"/>
              </a:rPr>
              <a:t> </a:t>
            </a:r>
            <a:r>
              <a:rPr sz="1425" spc="-30" baseline="2923" dirty="0">
                <a:latin typeface="Calibri"/>
                <a:cs typeface="Calibri"/>
              </a:rPr>
              <a:t>mixed</a:t>
            </a:r>
            <a:r>
              <a:rPr sz="1425" baseline="2923" dirty="0">
                <a:latin typeface="Calibri"/>
                <a:cs typeface="Calibri"/>
              </a:rPr>
              <a:t> </a:t>
            </a:r>
            <a:r>
              <a:rPr sz="950" dirty="0">
                <a:latin typeface="Calibri"/>
                <a:cs typeface="Calibri"/>
              </a:rPr>
              <a:t>signal</a:t>
            </a:r>
            <a:r>
              <a:rPr sz="950" spc="110" dirty="0">
                <a:latin typeface="Calibri"/>
                <a:cs typeface="Calibri"/>
              </a:rPr>
              <a:t> </a:t>
            </a:r>
            <a:r>
              <a:rPr sz="950" dirty="0">
                <a:latin typeface="Calibri"/>
                <a:cs typeface="Calibri"/>
              </a:rPr>
              <a:t>devices,</a:t>
            </a:r>
            <a:r>
              <a:rPr sz="950" spc="114" dirty="0">
                <a:latin typeface="Calibri"/>
                <a:cs typeface="Calibri"/>
              </a:rPr>
              <a:t> </a:t>
            </a:r>
            <a:r>
              <a:rPr sz="950" dirty="0">
                <a:latin typeface="Calibri"/>
                <a:cs typeface="Calibri"/>
              </a:rPr>
              <a:t>smart</a:t>
            </a:r>
            <a:r>
              <a:rPr sz="950" spc="114" dirty="0">
                <a:latin typeface="Calibri"/>
                <a:cs typeface="Calibri"/>
              </a:rPr>
              <a:t> </a:t>
            </a:r>
            <a:r>
              <a:rPr sz="950" dirty="0">
                <a:latin typeface="Calibri"/>
                <a:cs typeface="Calibri"/>
              </a:rPr>
              <a:t>sensors,</a:t>
            </a:r>
            <a:r>
              <a:rPr sz="950" spc="114" dirty="0">
                <a:latin typeface="Calibri"/>
                <a:cs typeface="Calibri"/>
              </a:rPr>
              <a:t> </a:t>
            </a:r>
            <a:r>
              <a:rPr sz="950" dirty="0">
                <a:latin typeface="Calibri"/>
                <a:cs typeface="Calibri"/>
              </a:rPr>
              <a:t>automotive</a:t>
            </a:r>
            <a:r>
              <a:rPr sz="950" spc="114" dirty="0">
                <a:latin typeface="Calibri"/>
                <a:cs typeface="Calibri"/>
              </a:rPr>
              <a:t> </a:t>
            </a:r>
            <a:r>
              <a:rPr sz="950" spc="-20" dirty="0">
                <a:latin typeface="Calibri"/>
                <a:cs typeface="Calibri"/>
              </a:rPr>
              <a:t>body</a:t>
            </a:r>
            <a:r>
              <a:rPr sz="950" dirty="0">
                <a:latin typeface="Calibri"/>
                <a:cs typeface="Calibri"/>
              </a:rPr>
              <a:t> electronics</a:t>
            </a:r>
            <a:r>
              <a:rPr sz="950" spc="105" dirty="0">
                <a:latin typeface="Calibri"/>
                <a:cs typeface="Calibri"/>
              </a:rPr>
              <a:t> </a:t>
            </a:r>
            <a:r>
              <a:rPr sz="950" dirty="0">
                <a:latin typeface="Calibri"/>
                <a:cs typeface="Calibri"/>
              </a:rPr>
              <a:t>and</a:t>
            </a:r>
            <a:r>
              <a:rPr sz="950" spc="105" dirty="0">
                <a:latin typeface="Calibri"/>
                <a:cs typeface="Calibri"/>
              </a:rPr>
              <a:t> </a:t>
            </a:r>
            <a:r>
              <a:rPr sz="950" spc="-10" dirty="0">
                <a:latin typeface="Calibri"/>
                <a:cs typeface="Calibri"/>
              </a:rPr>
              <a:t>airbags;</a:t>
            </a:r>
            <a:endParaRPr sz="95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64E2E5-AE79-2204-F9CD-20238EBAAA21}"/>
              </a:ext>
            </a:extLst>
          </p:cNvPr>
          <p:cNvPicPr>
            <a:picLocks noChangeAspect="1"/>
          </p:cNvPicPr>
          <p:nvPr/>
        </p:nvPicPr>
        <p:blipFill>
          <a:blip r:embed="rId2"/>
          <a:stretch>
            <a:fillRect/>
          </a:stretch>
        </p:blipFill>
        <p:spPr>
          <a:xfrm>
            <a:off x="0" y="228601"/>
            <a:ext cx="10058400" cy="6457648"/>
          </a:xfrm>
          <a:prstGeom prst="rect">
            <a:avLst/>
          </a:prstGeom>
        </p:spPr>
      </p:pic>
    </p:spTree>
    <p:extLst>
      <p:ext uri="{BB962C8B-B14F-4D97-AF65-F5344CB8AC3E}">
        <p14:creationId xmlns:p14="http://schemas.microsoft.com/office/powerpoint/2010/main" val="597207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4E3C-46D5-42E1-1780-7828EDB997A5}"/>
              </a:ext>
            </a:extLst>
          </p:cNvPr>
          <p:cNvSpPr>
            <a:spLocks noGrp="1"/>
          </p:cNvSpPr>
          <p:nvPr>
            <p:ph type="title"/>
          </p:nvPr>
        </p:nvSpPr>
        <p:spPr>
          <a:xfrm>
            <a:off x="1981200" y="4038600"/>
            <a:ext cx="6232525" cy="907941"/>
          </a:xfrm>
        </p:spPr>
        <p:txBody>
          <a:bodyPr/>
          <a:lstStyle/>
          <a:p>
            <a:r>
              <a:rPr lang="en-US" altLang="en-US" dirty="0">
                <a:solidFill>
                  <a:srgbClr val="FF0000"/>
                </a:solidFill>
              </a:rPr>
              <a:t>ARM Programmers Model</a:t>
            </a:r>
            <a:br>
              <a:rPr lang="en-US" altLang="en-US"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1361534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a:extLst>
              <a:ext uri="{FF2B5EF4-FFF2-40B4-BE49-F238E27FC236}">
                <a16:creationId xmlns:a16="http://schemas.microsoft.com/office/drawing/2014/main" id="{AC962814-BF22-1FCE-BBA9-99609A81F899}"/>
              </a:ext>
            </a:extLst>
          </p:cNvPr>
          <p:cNvSpPr>
            <a:spLocks noGrp="1" noChangeArrowheads="1"/>
          </p:cNvSpPr>
          <p:nvPr>
            <p:ph type="title"/>
          </p:nvPr>
        </p:nvSpPr>
        <p:spPr>
          <a:xfrm>
            <a:off x="609600" y="304800"/>
            <a:ext cx="6232525" cy="453970"/>
          </a:xfrm>
        </p:spPr>
        <p:txBody>
          <a:bodyPr/>
          <a:lstStyle/>
          <a:p>
            <a:r>
              <a:rPr lang="en-US" altLang="en-US" dirty="0"/>
              <a:t>Data Sizes and Instruction Sets</a:t>
            </a:r>
          </a:p>
        </p:txBody>
      </p:sp>
      <p:sp>
        <p:nvSpPr>
          <p:cNvPr id="20483" name="Rectangle 5">
            <a:extLst>
              <a:ext uri="{FF2B5EF4-FFF2-40B4-BE49-F238E27FC236}">
                <a16:creationId xmlns:a16="http://schemas.microsoft.com/office/drawing/2014/main" id="{95B8B6FA-8C0A-46F1-B0E3-4EB5A511B588}"/>
              </a:ext>
            </a:extLst>
          </p:cNvPr>
          <p:cNvSpPr>
            <a:spLocks noGrp="1" noChangeArrowheads="1"/>
          </p:cNvSpPr>
          <p:nvPr>
            <p:ph type="body" idx="1"/>
          </p:nvPr>
        </p:nvSpPr>
        <p:spPr>
          <a:xfrm>
            <a:off x="457200" y="1524000"/>
            <a:ext cx="8334375" cy="4431983"/>
          </a:xfrm>
        </p:spPr>
        <p:txBody>
          <a:bodyPr/>
          <a:lstStyle/>
          <a:p>
            <a:r>
              <a:rPr lang="en-US" altLang="en-US" sz="2400" dirty="0"/>
              <a:t>The ARM is a 32-bit architecture.</a:t>
            </a:r>
          </a:p>
          <a:p>
            <a:endParaRPr lang="en-US" altLang="en-US" sz="2400" dirty="0"/>
          </a:p>
          <a:p>
            <a:r>
              <a:rPr lang="en-US" altLang="en-US" sz="2400" dirty="0"/>
              <a:t>When used in relation to the ARM:</a:t>
            </a:r>
          </a:p>
          <a:p>
            <a:pPr lvl="1"/>
            <a:r>
              <a:rPr lang="en-US" altLang="en-US" sz="2400" b="1" dirty="0">
                <a:solidFill>
                  <a:srgbClr val="FF0000"/>
                </a:solidFill>
                <a:ea typeface="ＭＳ Ｐゴシック" panose="020B0600070205080204" pitchFamily="34" charset="-128"/>
              </a:rPr>
              <a:t>Byte</a:t>
            </a:r>
            <a:r>
              <a:rPr lang="en-US" altLang="en-US" sz="2400" dirty="0">
                <a:ea typeface="ＭＳ Ｐゴシック" panose="020B0600070205080204" pitchFamily="34" charset="-128"/>
              </a:rPr>
              <a:t> means 8 bits</a:t>
            </a:r>
          </a:p>
          <a:p>
            <a:pPr lvl="1"/>
            <a:r>
              <a:rPr lang="en-US" altLang="en-US" sz="2400" b="1" dirty="0">
                <a:solidFill>
                  <a:srgbClr val="FF0000"/>
                </a:solidFill>
                <a:ea typeface="ＭＳ Ｐゴシック" panose="020B0600070205080204" pitchFamily="34" charset="-128"/>
              </a:rPr>
              <a:t>Halfword </a:t>
            </a:r>
            <a:r>
              <a:rPr lang="en-US" altLang="en-US" sz="2400" dirty="0">
                <a:ea typeface="ＭＳ Ｐゴシック" panose="020B0600070205080204" pitchFamily="34" charset="-128"/>
              </a:rPr>
              <a:t>means 16 bits (two bytes)</a:t>
            </a:r>
          </a:p>
          <a:p>
            <a:pPr lvl="1"/>
            <a:r>
              <a:rPr lang="en-US" altLang="en-US" sz="2400" b="1" dirty="0">
                <a:solidFill>
                  <a:srgbClr val="FF0000"/>
                </a:solidFill>
                <a:ea typeface="ＭＳ Ｐゴシック" panose="020B0600070205080204" pitchFamily="34" charset="-128"/>
              </a:rPr>
              <a:t>Word </a:t>
            </a:r>
            <a:r>
              <a:rPr lang="en-US" altLang="en-US" sz="2400" dirty="0">
                <a:ea typeface="ＭＳ Ｐゴシック" panose="020B0600070205080204" pitchFamily="34" charset="-128"/>
              </a:rPr>
              <a:t>means 32 bits (four bytes)</a:t>
            </a:r>
          </a:p>
          <a:p>
            <a:pPr lvl="1"/>
            <a:endParaRPr lang="en-US" altLang="en-US" sz="2400" dirty="0">
              <a:ea typeface="ＭＳ Ｐゴシック" panose="020B0600070205080204" pitchFamily="34" charset="-128"/>
            </a:endParaRPr>
          </a:p>
          <a:p>
            <a:r>
              <a:rPr lang="en-US" altLang="en-US" sz="2400" dirty="0"/>
              <a:t>Most ARM’s implement two instruction sets</a:t>
            </a:r>
          </a:p>
          <a:p>
            <a:pPr lvl="1"/>
            <a:r>
              <a:rPr lang="en-US" altLang="en-US" sz="2400" dirty="0">
                <a:ea typeface="ＭＳ Ｐゴシック" panose="020B0600070205080204" pitchFamily="34" charset="-128"/>
              </a:rPr>
              <a:t>32-bit ARM Instruction Set</a:t>
            </a:r>
          </a:p>
          <a:p>
            <a:pPr lvl="1"/>
            <a:r>
              <a:rPr lang="en-US" altLang="en-US" sz="2400" dirty="0">
                <a:ea typeface="ＭＳ Ｐゴシック" panose="020B0600070205080204" pitchFamily="34" charset="-128"/>
              </a:rPr>
              <a:t>16-bit Thumb Instruction Set</a:t>
            </a:r>
          </a:p>
          <a:p>
            <a:endParaRPr lang="en-US" altLang="en-US" sz="2400" dirty="0"/>
          </a:p>
          <a:p>
            <a:r>
              <a:rPr lang="en-US" altLang="en-US" sz="2400" dirty="0" err="1"/>
              <a:t>Jazele</a:t>
            </a:r>
            <a:r>
              <a:rPr lang="en-US" altLang="en-US" sz="2400" dirty="0"/>
              <a:t> cores can also execute Java bytecode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AD837E3-6D7F-1957-0411-C6065107E8B1}"/>
              </a:ext>
            </a:extLst>
          </p:cNvPr>
          <p:cNvSpPr>
            <a:spLocks noGrp="1" noChangeArrowheads="1"/>
          </p:cNvSpPr>
          <p:nvPr>
            <p:ph type="title"/>
          </p:nvPr>
        </p:nvSpPr>
        <p:spPr>
          <a:xfrm>
            <a:off x="838200" y="152400"/>
            <a:ext cx="6232525" cy="556244"/>
          </a:xfrm>
          <a:noFill/>
          <a:extLst>
            <a:ext uri="{909E8E84-426E-40DD-AFC4-6F175D3DCCD1}">
              <a14:hiddenFill xmlns:a14="http://schemas.microsoft.com/office/drawing/2010/main">
                <a:solidFill>
                  <a:schemeClr val="tx1"/>
                </a:solidFill>
              </a14:hiddenFill>
            </a:ext>
          </a:extLst>
        </p:spPr>
        <p:txBody>
          <a:bodyPr wrap="square" lIns="101283" tIns="50642" rIns="101283" bIns="50642">
            <a:spAutoFit/>
          </a:bodyPr>
          <a:lstStyle/>
          <a:p>
            <a:r>
              <a:rPr lang="en-US" altLang="en-US"/>
              <a:t>Processor Modes</a:t>
            </a:r>
          </a:p>
        </p:txBody>
      </p:sp>
      <p:sp>
        <p:nvSpPr>
          <p:cNvPr id="22531" name="Rectangle 3">
            <a:extLst>
              <a:ext uri="{FF2B5EF4-FFF2-40B4-BE49-F238E27FC236}">
                <a16:creationId xmlns:a16="http://schemas.microsoft.com/office/drawing/2014/main" id="{56D8A83C-70BB-4653-B088-60AF02E44D21}"/>
              </a:ext>
            </a:extLst>
          </p:cNvPr>
          <p:cNvSpPr>
            <a:spLocks noGrp="1" noChangeArrowheads="1"/>
          </p:cNvSpPr>
          <p:nvPr>
            <p:ph type="body" idx="1"/>
          </p:nvPr>
        </p:nvSpPr>
        <p:spPr>
          <a:xfrm>
            <a:off x="533400" y="1676400"/>
            <a:ext cx="9469913" cy="6011583"/>
          </a:xfrm>
          <a:noFill/>
        </p:spPr>
        <p:txBody>
          <a:bodyPr wrap="square" lIns="101283" tIns="50642" rIns="101283" bIns="50642">
            <a:spAutoFit/>
          </a:bodyPr>
          <a:lstStyle/>
          <a:p>
            <a:r>
              <a:rPr lang="en-US" altLang="en-US" sz="2400" dirty="0"/>
              <a:t>The ARM has seven basic operating modes:</a:t>
            </a:r>
          </a:p>
          <a:p>
            <a:endParaRPr lang="en-US" altLang="en-US" sz="2400" dirty="0"/>
          </a:p>
          <a:p>
            <a:pPr lvl="1"/>
            <a:r>
              <a:rPr lang="en-US" altLang="en-US" sz="2400" b="1" dirty="0">
                <a:solidFill>
                  <a:srgbClr val="FF0000"/>
                </a:solidFill>
                <a:ea typeface="ＭＳ Ｐゴシック" panose="020B0600070205080204" pitchFamily="34" charset="-128"/>
              </a:rPr>
              <a:t>User</a:t>
            </a:r>
            <a:r>
              <a:rPr lang="en-US" altLang="en-US" sz="2400" dirty="0">
                <a:solidFill>
                  <a:srgbClr val="FF0000"/>
                </a:solidFill>
                <a:ea typeface="ＭＳ Ｐゴシック" panose="020B0600070205080204" pitchFamily="34" charset="-128"/>
              </a:rPr>
              <a:t> </a:t>
            </a:r>
            <a:r>
              <a:rPr lang="en-US" altLang="en-US" sz="2400" dirty="0">
                <a:ea typeface="ＭＳ Ｐゴシック" panose="020B0600070205080204" pitchFamily="34" charset="-128"/>
              </a:rPr>
              <a:t>: unprivileged mode under which most tasks run</a:t>
            </a:r>
          </a:p>
          <a:p>
            <a:pPr lvl="1"/>
            <a:endParaRPr lang="en-US" altLang="en-US" sz="2400" dirty="0">
              <a:ea typeface="ＭＳ Ｐゴシック" panose="020B0600070205080204" pitchFamily="34" charset="-128"/>
            </a:endParaRPr>
          </a:p>
          <a:p>
            <a:pPr lvl="1"/>
            <a:r>
              <a:rPr lang="en-US" altLang="en-US" sz="2400" b="1" dirty="0">
                <a:solidFill>
                  <a:srgbClr val="FF0000"/>
                </a:solidFill>
                <a:ea typeface="ＭＳ Ｐゴシック" panose="020B0600070205080204" pitchFamily="34" charset="-128"/>
              </a:rPr>
              <a:t>FIQ</a:t>
            </a:r>
            <a:r>
              <a:rPr lang="en-US" altLang="en-US" sz="2400" dirty="0">
                <a:solidFill>
                  <a:srgbClr val="FF0000"/>
                </a:solidFill>
                <a:ea typeface="ＭＳ Ｐゴシック" panose="020B0600070205080204" pitchFamily="34" charset="-128"/>
              </a:rPr>
              <a:t> :</a:t>
            </a:r>
            <a:r>
              <a:rPr lang="en-US" altLang="en-US" sz="2400" dirty="0">
                <a:ea typeface="ＭＳ Ｐゴシック" panose="020B0600070205080204" pitchFamily="34" charset="-128"/>
              </a:rPr>
              <a:t> entered when a high priority (fast) interrupt is raised</a:t>
            </a:r>
          </a:p>
          <a:p>
            <a:pPr lvl="1"/>
            <a:endParaRPr lang="en-US" altLang="en-US" sz="2400" dirty="0">
              <a:ea typeface="ＭＳ Ｐゴシック" panose="020B0600070205080204" pitchFamily="34" charset="-128"/>
            </a:endParaRPr>
          </a:p>
          <a:p>
            <a:pPr lvl="1"/>
            <a:r>
              <a:rPr lang="en-US" altLang="en-US" sz="2400" b="1" dirty="0">
                <a:solidFill>
                  <a:srgbClr val="FF0000"/>
                </a:solidFill>
                <a:ea typeface="ＭＳ Ｐゴシック" panose="020B0600070205080204" pitchFamily="34" charset="-128"/>
              </a:rPr>
              <a:t>IRQ</a:t>
            </a:r>
            <a:r>
              <a:rPr lang="en-US" altLang="en-US" sz="2400" dirty="0">
                <a:solidFill>
                  <a:srgbClr val="FF0000"/>
                </a:solidFill>
                <a:ea typeface="ＭＳ Ｐゴシック" panose="020B0600070205080204" pitchFamily="34" charset="-128"/>
              </a:rPr>
              <a:t> :</a:t>
            </a:r>
            <a:r>
              <a:rPr lang="en-US" altLang="en-US" sz="2400" dirty="0">
                <a:ea typeface="ＭＳ Ｐゴシック" panose="020B0600070205080204" pitchFamily="34" charset="-128"/>
              </a:rPr>
              <a:t> entered when a low priority (normal) interrupt is raised</a:t>
            </a:r>
          </a:p>
          <a:p>
            <a:pPr lvl="1"/>
            <a:endParaRPr lang="en-US" altLang="en-US" sz="2400" dirty="0">
              <a:ea typeface="ＭＳ Ｐゴシック" panose="020B0600070205080204" pitchFamily="34" charset="-128"/>
            </a:endParaRPr>
          </a:p>
          <a:p>
            <a:pPr lvl="1"/>
            <a:r>
              <a:rPr lang="en-US" altLang="en-US" sz="2400" b="1" dirty="0">
                <a:solidFill>
                  <a:srgbClr val="FF0000"/>
                </a:solidFill>
                <a:ea typeface="ＭＳ Ｐゴシック" panose="020B0600070205080204" pitchFamily="34" charset="-128"/>
              </a:rPr>
              <a:t>Supervisor</a:t>
            </a:r>
            <a:r>
              <a:rPr lang="en-US" altLang="en-US" sz="2400" dirty="0">
                <a:ea typeface="ＭＳ Ｐゴシック" panose="020B0600070205080204" pitchFamily="34" charset="-128"/>
              </a:rPr>
              <a:t> : entered on reset and when a Software Interrupt </a:t>
            </a:r>
          </a:p>
          <a:p>
            <a:pPr lvl="1">
              <a:buFont typeface="Wingdings" panose="05000000000000000000" pitchFamily="2" charset="2"/>
              <a:buNone/>
            </a:pPr>
            <a:r>
              <a:rPr lang="en-US" altLang="en-US" sz="2400" dirty="0">
                <a:ea typeface="ＭＳ Ｐゴシック" panose="020B0600070205080204" pitchFamily="34" charset="-128"/>
              </a:rPr>
              <a:t>			    instruction is executed</a:t>
            </a:r>
          </a:p>
          <a:p>
            <a:pPr lvl="1"/>
            <a:endParaRPr lang="en-US" altLang="en-US" sz="2400" dirty="0">
              <a:ea typeface="ＭＳ Ｐゴシック" panose="020B0600070205080204" pitchFamily="34" charset="-128"/>
            </a:endParaRPr>
          </a:p>
          <a:p>
            <a:pPr lvl="1"/>
            <a:r>
              <a:rPr lang="en-US" altLang="en-US" sz="2400" b="1" dirty="0">
                <a:solidFill>
                  <a:srgbClr val="FF0000"/>
                </a:solidFill>
                <a:ea typeface="ＭＳ Ｐゴシック" panose="020B0600070205080204" pitchFamily="34" charset="-128"/>
              </a:rPr>
              <a:t>Abort</a:t>
            </a:r>
            <a:r>
              <a:rPr lang="en-US" altLang="en-US" sz="2400" dirty="0">
                <a:solidFill>
                  <a:srgbClr val="FF0000"/>
                </a:solidFill>
                <a:ea typeface="ＭＳ Ｐゴシック" panose="020B0600070205080204" pitchFamily="34" charset="-128"/>
              </a:rPr>
              <a:t> :</a:t>
            </a:r>
            <a:r>
              <a:rPr lang="en-US" altLang="en-US" sz="2400" dirty="0">
                <a:ea typeface="ＭＳ Ｐゴシック" panose="020B0600070205080204" pitchFamily="34" charset="-128"/>
              </a:rPr>
              <a:t> used to handle memory access violations</a:t>
            </a:r>
          </a:p>
          <a:p>
            <a:pPr lvl="1"/>
            <a:endParaRPr lang="en-US" altLang="en-US" sz="2400" dirty="0">
              <a:ea typeface="ＭＳ Ｐゴシック" panose="020B0600070205080204" pitchFamily="34" charset="-128"/>
            </a:endParaRPr>
          </a:p>
          <a:p>
            <a:pPr lvl="1"/>
            <a:r>
              <a:rPr lang="en-US" altLang="en-US" sz="2400" b="1" dirty="0" err="1">
                <a:solidFill>
                  <a:srgbClr val="FF0000"/>
                </a:solidFill>
                <a:ea typeface="ＭＳ Ｐゴシック" panose="020B0600070205080204" pitchFamily="34" charset="-128"/>
              </a:rPr>
              <a:t>Undef</a:t>
            </a:r>
            <a:r>
              <a:rPr lang="en-US" altLang="en-US" sz="2400" dirty="0">
                <a:solidFill>
                  <a:srgbClr val="FF0000"/>
                </a:solidFill>
                <a:ea typeface="ＭＳ Ｐゴシック" panose="020B0600070205080204" pitchFamily="34" charset="-128"/>
              </a:rPr>
              <a:t> :</a:t>
            </a:r>
            <a:r>
              <a:rPr lang="en-US" altLang="en-US" sz="2400" dirty="0">
                <a:ea typeface="ＭＳ Ｐゴシック" panose="020B0600070205080204" pitchFamily="34" charset="-128"/>
              </a:rPr>
              <a:t>used to handle undefined instructions</a:t>
            </a:r>
          </a:p>
          <a:p>
            <a:pPr lvl="1"/>
            <a:endParaRPr lang="en-US" altLang="en-US" sz="2400" dirty="0">
              <a:ea typeface="ＭＳ Ｐゴシック" panose="020B0600070205080204" pitchFamily="34" charset="-128"/>
            </a:endParaRPr>
          </a:p>
          <a:p>
            <a:pPr lvl="1"/>
            <a:r>
              <a:rPr lang="en-US" altLang="en-US" sz="2400" b="1" dirty="0">
                <a:solidFill>
                  <a:srgbClr val="FF0000"/>
                </a:solidFill>
                <a:ea typeface="ＭＳ Ｐゴシック" panose="020B0600070205080204" pitchFamily="34" charset="-128"/>
              </a:rPr>
              <a:t>System</a:t>
            </a:r>
            <a:r>
              <a:rPr lang="en-US" altLang="en-US" sz="2400" dirty="0">
                <a:solidFill>
                  <a:srgbClr val="FF0000"/>
                </a:solidFill>
                <a:ea typeface="ＭＳ Ｐゴシック" panose="020B0600070205080204" pitchFamily="34" charset="-128"/>
              </a:rPr>
              <a:t> : </a:t>
            </a:r>
            <a:r>
              <a:rPr lang="en-US" altLang="en-US" sz="2400" dirty="0">
                <a:ea typeface="ＭＳ Ｐゴシック" panose="020B0600070205080204" pitchFamily="34" charset="-128"/>
              </a:rPr>
              <a:t>privileged mode using the same registers as user mode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a:extLst>
              <a:ext uri="{FF2B5EF4-FFF2-40B4-BE49-F238E27FC236}">
                <a16:creationId xmlns:a16="http://schemas.microsoft.com/office/drawing/2014/main" id="{C54138E9-4E03-D1AC-F438-2C12880236AB}"/>
              </a:ext>
            </a:extLst>
          </p:cNvPr>
          <p:cNvSpPr>
            <a:spLocks noGrp="1" noChangeArrowheads="1"/>
          </p:cNvSpPr>
          <p:nvPr>
            <p:ph type="title"/>
          </p:nvPr>
        </p:nvSpPr>
        <p:spPr>
          <a:xfrm>
            <a:off x="417740" y="1466161"/>
            <a:ext cx="6232525" cy="453970"/>
          </a:xfrm>
        </p:spPr>
        <p:txBody>
          <a:bodyPr/>
          <a:lstStyle/>
          <a:p>
            <a:r>
              <a:rPr lang="en-US" altLang="en-US"/>
              <a:t>Agenda</a:t>
            </a:r>
          </a:p>
        </p:txBody>
      </p:sp>
      <p:sp>
        <p:nvSpPr>
          <p:cNvPr id="8195" name="Rectangle 5">
            <a:extLst>
              <a:ext uri="{FF2B5EF4-FFF2-40B4-BE49-F238E27FC236}">
                <a16:creationId xmlns:a16="http://schemas.microsoft.com/office/drawing/2014/main" id="{FEAE0FCB-0C3A-A025-0FF7-E046ADD3371F}"/>
              </a:ext>
            </a:extLst>
          </p:cNvPr>
          <p:cNvSpPr>
            <a:spLocks noGrp="1" noChangeArrowheads="1"/>
          </p:cNvSpPr>
          <p:nvPr>
            <p:ph type="body" idx="1"/>
          </p:nvPr>
        </p:nvSpPr>
        <p:spPr>
          <a:xfrm>
            <a:off x="731774" y="2164087"/>
            <a:ext cx="8334375" cy="3016210"/>
          </a:xfrm>
        </p:spPr>
        <p:txBody>
          <a:bodyPr/>
          <a:lstStyle/>
          <a:p>
            <a:r>
              <a:rPr lang="en-US" altLang="en-US" sz="2800" b="0" dirty="0"/>
              <a:t>What is ARM?</a:t>
            </a:r>
          </a:p>
          <a:p>
            <a:r>
              <a:rPr lang="en-US" altLang="en-US" sz="2800" b="0" dirty="0"/>
              <a:t>ARM History</a:t>
            </a:r>
          </a:p>
          <a:p>
            <a:r>
              <a:rPr lang="en-US" altLang="en-US" sz="2800" b="0" dirty="0"/>
              <a:t>ARM IP core</a:t>
            </a:r>
          </a:p>
          <a:p>
            <a:r>
              <a:rPr lang="en-US" altLang="en-US" sz="2800" b="0" dirty="0"/>
              <a:t>ARM Architecture</a:t>
            </a:r>
          </a:p>
          <a:p>
            <a:pPr>
              <a:buFont typeface="Wingdings" panose="05000000000000000000" pitchFamily="2" charset="2"/>
              <a:buNone/>
            </a:pPr>
            <a:r>
              <a:rPr lang="en-US" altLang="en-US" sz="2800" b="0" dirty="0"/>
              <a:t>Programmers Model</a:t>
            </a:r>
          </a:p>
          <a:p>
            <a:pPr>
              <a:buFont typeface="Wingdings" panose="05000000000000000000" pitchFamily="2" charset="2"/>
              <a:buNone/>
            </a:pPr>
            <a:r>
              <a:rPr lang="en-US" altLang="en-US" sz="2800" b="0" dirty="0"/>
              <a:t>ARM Pipelining </a:t>
            </a:r>
          </a:p>
          <a:p>
            <a:pPr>
              <a:buFont typeface="Wingdings" panose="05000000000000000000" pitchFamily="2" charset="2"/>
              <a:buNone/>
            </a:pPr>
            <a:endParaRPr lang="en-US" altLang="en-US" sz="2800" b="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578" name="Group 482">
            <a:extLst>
              <a:ext uri="{FF2B5EF4-FFF2-40B4-BE49-F238E27FC236}">
                <a16:creationId xmlns:a16="http://schemas.microsoft.com/office/drawing/2014/main" id="{B7AE98C5-CAC9-91AB-A2E1-6877D66F3E2C}"/>
              </a:ext>
            </a:extLst>
          </p:cNvPr>
          <p:cNvGrpSpPr>
            <a:grpSpLocks/>
          </p:cNvGrpSpPr>
          <p:nvPr/>
        </p:nvGrpSpPr>
        <p:grpSpPr bwMode="auto">
          <a:xfrm>
            <a:off x="0" y="1455420"/>
            <a:ext cx="10058400" cy="5532120"/>
            <a:chOff x="0" y="768"/>
            <a:chExt cx="5760" cy="3168"/>
          </a:xfrm>
        </p:grpSpPr>
        <p:sp>
          <p:nvSpPr>
            <p:cNvPr id="24825" name="Rectangle 299">
              <a:extLst>
                <a:ext uri="{FF2B5EF4-FFF2-40B4-BE49-F238E27FC236}">
                  <a16:creationId xmlns:a16="http://schemas.microsoft.com/office/drawing/2014/main" id="{53053AEB-9038-3E7A-6B9C-6D5329F328AC}"/>
                </a:ext>
              </a:extLst>
            </p:cNvPr>
            <p:cNvSpPr>
              <a:spLocks noChangeArrowheads="1"/>
            </p:cNvSpPr>
            <p:nvPr/>
          </p:nvSpPr>
          <p:spPr bwMode="gray">
            <a:xfrm>
              <a:off x="0" y="768"/>
              <a:ext cx="5760" cy="316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grpSp>
          <p:nvGrpSpPr>
            <p:cNvPr id="24826" name="Group 481">
              <a:extLst>
                <a:ext uri="{FF2B5EF4-FFF2-40B4-BE49-F238E27FC236}">
                  <a16:creationId xmlns:a16="http://schemas.microsoft.com/office/drawing/2014/main" id="{E011EA4C-DABE-D2CE-B44C-AD1DDBC9171B}"/>
                </a:ext>
              </a:extLst>
            </p:cNvPr>
            <p:cNvGrpSpPr>
              <a:grpSpLocks/>
            </p:cNvGrpSpPr>
            <p:nvPr/>
          </p:nvGrpSpPr>
          <p:grpSpPr bwMode="auto">
            <a:xfrm>
              <a:off x="0" y="898"/>
              <a:ext cx="5616" cy="2990"/>
              <a:chOff x="0" y="898"/>
              <a:chExt cx="5616" cy="2990"/>
            </a:xfrm>
          </p:grpSpPr>
          <p:sp>
            <p:nvSpPr>
              <p:cNvPr id="24827" name="Rectangle 6">
                <a:extLst>
                  <a:ext uri="{FF2B5EF4-FFF2-40B4-BE49-F238E27FC236}">
                    <a16:creationId xmlns:a16="http://schemas.microsoft.com/office/drawing/2014/main" id="{A94FD025-1571-CBD9-969C-D00D2300349A}"/>
                  </a:ext>
                </a:extLst>
              </p:cNvPr>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r0</a:t>
                </a:r>
                <a:endParaRPr lang="en-US" altLang="en-US" sz="1760">
                  <a:solidFill>
                    <a:schemeClr val="bg1"/>
                  </a:solidFill>
                  <a:latin typeface="Courier New" panose="02070309020205020404" pitchFamily="49" charset="0"/>
                </a:endParaRPr>
              </a:p>
            </p:txBody>
          </p:sp>
          <p:sp>
            <p:nvSpPr>
              <p:cNvPr id="24828" name="Rectangle 7">
                <a:extLst>
                  <a:ext uri="{FF2B5EF4-FFF2-40B4-BE49-F238E27FC236}">
                    <a16:creationId xmlns:a16="http://schemas.microsoft.com/office/drawing/2014/main" id="{22731D3C-CAEE-8194-DE20-ABBF3F0E482F}"/>
                  </a:ext>
                </a:extLst>
              </p:cNvPr>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a:t>
                </a:r>
                <a:endParaRPr lang="en-US" altLang="en-US" sz="1760">
                  <a:solidFill>
                    <a:schemeClr val="bg1"/>
                  </a:solidFill>
                  <a:latin typeface="Courier New" panose="02070309020205020404" pitchFamily="49" charset="0"/>
                </a:endParaRPr>
              </a:p>
            </p:txBody>
          </p:sp>
          <p:sp>
            <p:nvSpPr>
              <p:cNvPr id="24829" name="Rectangle 8">
                <a:extLst>
                  <a:ext uri="{FF2B5EF4-FFF2-40B4-BE49-F238E27FC236}">
                    <a16:creationId xmlns:a16="http://schemas.microsoft.com/office/drawing/2014/main" id="{15B747F7-A474-0354-0FDC-E0848673E3BF}"/>
                  </a:ext>
                </a:extLst>
              </p:cNvPr>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r2</a:t>
                </a:r>
                <a:endParaRPr lang="en-US" altLang="en-US" sz="1760">
                  <a:solidFill>
                    <a:schemeClr val="bg1"/>
                  </a:solidFill>
                  <a:latin typeface="Courier New" panose="02070309020205020404" pitchFamily="49" charset="0"/>
                </a:endParaRPr>
              </a:p>
            </p:txBody>
          </p:sp>
          <p:sp>
            <p:nvSpPr>
              <p:cNvPr id="24830" name="Rectangle 9">
                <a:extLst>
                  <a:ext uri="{FF2B5EF4-FFF2-40B4-BE49-F238E27FC236}">
                    <a16:creationId xmlns:a16="http://schemas.microsoft.com/office/drawing/2014/main" id="{5528537C-EE00-7DFF-1E23-AB754DBE11E6}"/>
                  </a:ext>
                </a:extLst>
              </p:cNvPr>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r3</a:t>
                </a:r>
                <a:endParaRPr lang="en-US" altLang="en-US" sz="1760">
                  <a:solidFill>
                    <a:schemeClr val="bg1"/>
                  </a:solidFill>
                  <a:latin typeface="Courier New" panose="02070309020205020404" pitchFamily="49" charset="0"/>
                </a:endParaRPr>
              </a:p>
            </p:txBody>
          </p:sp>
          <p:sp>
            <p:nvSpPr>
              <p:cNvPr id="24831" name="Rectangle 10">
                <a:extLst>
                  <a:ext uri="{FF2B5EF4-FFF2-40B4-BE49-F238E27FC236}">
                    <a16:creationId xmlns:a16="http://schemas.microsoft.com/office/drawing/2014/main" id="{F4F44C7B-0202-2DE0-0C2A-57ABB7AD07A6}"/>
                  </a:ext>
                </a:extLst>
              </p:cNvPr>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r4</a:t>
                </a:r>
                <a:endParaRPr lang="en-US" altLang="en-US" sz="1760">
                  <a:solidFill>
                    <a:schemeClr val="bg1"/>
                  </a:solidFill>
                  <a:latin typeface="Courier New" panose="02070309020205020404" pitchFamily="49" charset="0"/>
                </a:endParaRPr>
              </a:p>
            </p:txBody>
          </p:sp>
          <p:sp>
            <p:nvSpPr>
              <p:cNvPr id="24832" name="Rectangle 11">
                <a:extLst>
                  <a:ext uri="{FF2B5EF4-FFF2-40B4-BE49-F238E27FC236}">
                    <a16:creationId xmlns:a16="http://schemas.microsoft.com/office/drawing/2014/main" id="{5411CBC2-8E28-B5A8-6E0E-CCFEC528B57B}"/>
                  </a:ext>
                </a:extLst>
              </p:cNvPr>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r5</a:t>
                </a:r>
                <a:endParaRPr lang="en-US" altLang="en-US" sz="1760">
                  <a:solidFill>
                    <a:schemeClr val="bg1"/>
                  </a:solidFill>
                  <a:latin typeface="Courier New" panose="02070309020205020404" pitchFamily="49" charset="0"/>
                </a:endParaRPr>
              </a:p>
            </p:txBody>
          </p:sp>
          <p:sp>
            <p:nvSpPr>
              <p:cNvPr id="24833" name="Rectangle 12">
                <a:extLst>
                  <a:ext uri="{FF2B5EF4-FFF2-40B4-BE49-F238E27FC236}">
                    <a16:creationId xmlns:a16="http://schemas.microsoft.com/office/drawing/2014/main" id="{FA0A55FE-2957-6C0F-6C2B-0C2F4A66544A}"/>
                  </a:ext>
                </a:extLst>
              </p:cNvPr>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r6</a:t>
                </a:r>
                <a:endParaRPr lang="en-US" altLang="en-US" sz="1760">
                  <a:solidFill>
                    <a:schemeClr val="bg1"/>
                  </a:solidFill>
                  <a:latin typeface="Courier New" panose="02070309020205020404" pitchFamily="49" charset="0"/>
                </a:endParaRPr>
              </a:p>
            </p:txBody>
          </p:sp>
          <p:sp>
            <p:nvSpPr>
              <p:cNvPr id="24834" name="Rectangle 13">
                <a:extLst>
                  <a:ext uri="{FF2B5EF4-FFF2-40B4-BE49-F238E27FC236}">
                    <a16:creationId xmlns:a16="http://schemas.microsoft.com/office/drawing/2014/main" id="{FE9D94CF-D5DB-A3D6-021B-4B7AF053DA09}"/>
                  </a:ext>
                </a:extLst>
              </p:cNvPr>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r7</a:t>
                </a:r>
                <a:endParaRPr lang="en-US" altLang="en-US" sz="1760">
                  <a:solidFill>
                    <a:schemeClr val="bg1"/>
                  </a:solidFill>
                  <a:latin typeface="Courier New" panose="02070309020205020404" pitchFamily="49" charset="0"/>
                </a:endParaRPr>
              </a:p>
            </p:txBody>
          </p:sp>
          <p:sp>
            <p:nvSpPr>
              <p:cNvPr id="24835" name="Rectangle 14">
                <a:extLst>
                  <a:ext uri="{FF2B5EF4-FFF2-40B4-BE49-F238E27FC236}">
                    <a16:creationId xmlns:a16="http://schemas.microsoft.com/office/drawing/2014/main" id="{A57C46D3-F714-0858-A365-8F38F9780AD8}"/>
                  </a:ext>
                </a:extLst>
              </p:cNvPr>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836" name="Rectangle 15">
                <a:extLst>
                  <a:ext uri="{FF2B5EF4-FFF2-40B4-BE49-F238E27FC236}">
                    <a16:creationId xmlns:a16="http://schemas.microsoft.com/office/drawing/2014/main" id="{1A28ACC4-858F-C59F-C609-878F675F5BCB}"/>
                  </a:ext>
                </a:extLst>
              </p:cNvPr>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837" name="Rectangle 16">
                <a:extLst>
                  <a:ext uri="{FF2B5EF4-FFF2-40B4-BE49-F238E27FC236}">
                    <a16:creationId xmlns:a16="http://schemas.microsoft.com/office/drawing/2014/main" id="{250EB32C-2A12-C73C-E07E-4BB4E8C613B9}"/>
                  </a:ext>
                </a:extLst>
              </p:cNvPr>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838" name="Rectangle 17">
                <a:extLst>
                  <a:ext uri="{FF2B5EF4-FFF2-40B4-BE49-F238E27FC236}">
                    <a16:creationId xmlns:a16="http://schemas.microsoft.com/office/drawing/2014/main" id="{C376589E-4FBB-0709-2178-A4E39FDB667E}"/>
                  </a:ext>
                </a:extLst>
              </p:cNvPr>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839" name="Rectangle 18">
                <a:extLst>
                  <a:ext uri="{FF2B5EF4-FFF2-40B4-BE49-F238E27FC236}">
                    <a16:creationId xmlns:a16="http://schemas.microsoft.com/office/drawing/2014/main" id="{A56F34BC-7B1C-E64F-359D-8F7F18B8A883}"/>
                  </a:ext>
                </a:extLst>
              </p:cNvPr>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840" name="Rectangle 19">
                <a:extLst>
                  <a:ext uri="{FF2B5EF4-FFF2-40B4-BE49-F238E27FC236}">
                    <a16:creationId xmlns:a16="http://schemas.microsoft.com/office/drawing/2014/main" id="{3919DE9A-AA59-0F66-5B98-DBD2C624887D}"/>
                  </a:ext>
                </a:extLst>
              </p:cNvPr>
              <p:cNvSpPr>
                <a:spLocks noChangeArrowheads="1"/>
              </p:cNvSpPr>
              <p:nvPr/>
            </p:nvSpPr>
            <p:spPr bwMode="gray">
              <a:xfrm>
                <a:off x="1008" y="307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841" name="Rectangle 20">
                <a:extLst>
                  <a:ext uri="{FF2B5EF4-FFF2-40B4-BE49-F238E27FC236}">
                    <a16:creationId xmlns:a16="http://schemas.microsoft.com/office/drawing/2014/main" id="{9F292AAC-3E48-4F0E-161B-C40D7DC60291}"/>
                  </a:ext>
                </a:extLst>
              </p:cNvPr>
              <p:cNvSpPr>
                <a:spLocks noChangeArrowheads="1"/>
              </p:cNvSpPr>
              <p:nvPr/>
            </p:nvSpPr>
            <p:spPr bwMode="gray">
              <a:xfrm>
                <a:off x="1008" y="321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842" name="Rectangle 21">
                <a:extLst>
                  <a:ext uri="{FF2B5EF4-FFF2-40B4-BE49-F238E27FC236}">
                    <a16:creationId xmlns:a16="http://schemas.microsoft.com/office/drawing/2014/main" id="{21B0FD10-7C84-6CAA-03DC-7E7CD8FC4832}"/>
                  </a:ext>
                </a:extLst>
              </p:cNvPr>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r15 (pc)</a:t>
                </a:r>
                <a:endParaRPr lang="en-US" altLang="en-US" sz="1760">
                  <a:solidFill>
                    <a:schemeClr val="bg1"/>
                  </a:solidFill>
                  <a:latin typeface="Courier New" panose="02070309020205020404" pitchFamily="49" charset="0"/>
                </a:endParaRPr>
              </a:p>
            </p:txBody>
          </p:sp>
          <p:sp>
            <p:nvSpPr>
              <p:cNvPr id="24843" name="Rectangle 22">
                <a:extLst>
                  <a:ext uri="{FF2B5EF4-FFF2-40B4-BE49-F238E27FC236}">
                    <a16:creationId xmlns:a16="http://schemas.microsoft.com/office/drawing/2014/main" id="{09CE41EA-B961-7778-3CBC-109E2626BE1C}"/>
                  </a:ext>
                </a:extLst>
              </p:cNvPr>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cpsr</a:t>
                </a:r>
                <a:endParaRPr lang="en-US" altLang="en-US" sz="1760">
                  <a:solidFill>
                    <a:schemeClr val="bg1"/>
                  </a:solidFill>
                  <a:latin typeface="Courier New" panose="02070309020205020404" pitchFamily="49" charset="0"/>
                </a:endParaRPr>
              </a:p>
            </p:txBody>
          </p:sp>
          <p:sp>
            <p:nvSpPr>
              <p:cNvPr id="24844" name="Rectangle 23">
                <a:extLst>
                  <a:ext uri="{FF2B5EF4-FFF2-40B4-BE49-F238E27FC236}">
                    <a16:creationId xmlns:a16="http://schemas.microsoft.com/office/drawing/2014/main" id="{51434019-4F1F-1286-E313-0F21001E6DDC}"/>
                  </a:ext>
                </a:extLst>
              </p:cNvPr>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430" b="0">
                  <a:solidFill>
                    <a:schemeClr val="bg1"/>
                  </a:solidFill>
                  <a:latin typeface="Helvetica" panose="020B0604020202020204" pitchFamily="34" charset="0"/>
                </a:endParaRPr>
              </a:p>
            </p:txBody>
          </p:sp>
          <p:sp>
            <p:nvSpPr>
              <p:cNvPr id="24845" name="Rectangle 24">
                <a:extLst>
                  <a:ext uri="{FF2B5EF4-FFF2-40B4-BE49-F238E27FC236}">
                    <a16:creationId xmlns:a16="http://schemas.microsoft.com/office/drawing/2014/main" id="{E0FDC8E5-52FB-35AB-1140-D04BAB2D57B3}"/>
                  </a:ext>
                </a:extLst>
              </p:cNvPr>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430" b="0">
                  <a:solidFill>
                    <a:schemeClr val="bg1"/>
                  </a:solidFill>
                  <a:latin typeface="Helvetica" panose="020B0604020202020204" pitchFamily="34" charset="0"/>
                </a:endParaRPr>
              </a:p>
            </p:txBody>
          </p:sp>
          <p:sp>
            <p:nvSpPr>
              <p:cNvPr id="24846" name="Rectangle 25">
                <a:extLst>
                  <a:ext uri="{FF2B5EF4-FFF2-40B4-BE49-F238E27FC236}">
                    <a16:creationId xmlns:a16="http://schemas.microsoft.com/office/drawing/2014/main" id="{A9AFFA81-31F8-B3AD-8EE7-27021142AA94}"/>
                  </a:ext>
                </a:extLst>
              </p:cNvPr>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847" name="Rectangle 26">
                <a:extLst>
                  <a:ext uri="{FF2B5EF4-FFF2-40B4-BE49-F238E27FC236}">
                    <a16:creationId xmlns:a16="http://schemas.microsoft.com/office/drawing/2014/main" id="{6C752646-D1C3-8BD1-1BEE-D33B1A722AA2}"/>
                  </a:ext>
                </a:extLst>
              </p:cNvPr>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848" name="Rectangle 27">
                <a:extLst>
                  <a:ext uri="{FF2B5EF4-FFF2-40B4-BE49-F238E27FC236}">
                    <a16:creationId xmlns:a16="http://schemas.microsoft.com/office/drawing/2014/main" id="{C93EAA78-25C2-72C0-EC06-1F3119E03BA1}"/>
                  </a:ext>
                </a:extLst>
              </p:cNvPr>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849" name="Rectangle 28">
                <a:extLst>
                  <a:ext uri="{FF2B5EF4-FFF2-40B4-BE49-F238E27FC236}">
                    <a16:creationId xmlns:a16="http://schemas.microsoft.com/office/drawing/2014/main" id="{D64D6A59-8E74-2D0C-55E9-931498CB431D}"/>
                  </a:ext>
                </a:extLst>
              </p:cNvPr>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850" name="Rectangle 29">
                <a:extLst>
                  <a:ext uri="{FF2B5EF4-FFF2-40B4-BE49-F238E27FC236}">
                    <a16:creationId xmlns:a16="http://schemas.microsoft.com/office/drawing/2014/main" id="{72A568CC-B650-EAB7-5575-C3EF74276EE8}"/>
                  </a:ext>
                </a:extLst>
              </p:cNvPr>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p>
            </p:txBody>
          </p:sp>
          <p:sp>
            <p:nvSpPr>
              <p:cNvPr id="24851" name="Rectangle 30">
                <a:extLst>
                  <a:ext uri="{FF2B5EF4-FFF2-40B4-BE49-F238E27FC236}">
                    <a16:creationId xmlns:a16="http://schemas.microsoft.com/office/drawing/2014/main" id="{251FD661-EB13-5DED-2ACB-4ED0A3F0E068}"/>
                  </a:ext>
                </a:extLst>
              </p:cNvPr>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p>
            </p:txBody>
          </p:sp>
          <p:sp>
            <p:nvSpPr>
              <p:cNvPr id="24852" name="Rectangle 31">
                <a:extLst>
                  <a:ext uri="{FF2B5EF4-FFF2-40B4-BE49-F238E27FC236}">
                    <a16:creationId xmlns:a16="http://schemas.microsoft.com/office/drawing/2014/main" id="{A69917EF-AAD6-E710-A9CF-873F7BFAEC02}"/>
                  </a:ext>
                </a:extLst>
              </p:cNvPr>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853" name="Rectangle 32">
                <a:extLst>
                  <a:ext uri="{FF2B5EF4-FFF2-40B4-BE49-F238E27FC236}">
                    <a16:creationId xmlns:a16="http://schemas.microsoft.com/office/drawing/2014/main" id="{75B731EC-D90D-A243-DE93-1F9BA8608F12}"/>
                  </a:ext>
                </a:extLst>
              </p:cNvPr>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r13 (sp)</a:t>
                </a:r>
              </a:p>
            </p:txBody>
          </p:sp>
          <p:sp>
            <p:nvSpPr>
              <p:cNvPr id="24854" name="Rectangle 33">
                <a:extLst>
                  <a:ext uri="{FF2B5EF4-FFF2-40B4-BE49-F238E27FC236}">
                    <a16:creationId xmlns:a16="http://schemas.microsoft.com/office/drawing/2014/main" id="{C2855334-65B7-D151-C272-76ED7C93BACD}"/>
                  </a:ext>
                </a:extLst>
              </p:cNvPr>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r14 (lr)</a:t>
                </a:r>
              </a:p>
            </p:txBody>
          </p:sp>
          <p:sp>
            <p:nvSpPr>
              <p:cNvPr id="24855" name="Rectangle 34">
                <a:extLst>
                  <a:ext uri="{FF2B5EF4-FFF2-40B4-BE49-F238E27FC236}">
                    <a16:creationId xmlns:a16="http://schemas.microsoft.com/office/drawing/2014/main" id="{D0145E8C-5627-0113-540D-8D5D412841D8}"/>
                  </a:ext>
                </a:extLst>
              </p:cNvPr>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spsr</a:t>
                </a:r>
              </a:p>
            </p:txBody>
          </p:sp>
          <p:sp>
            <p:nvSpPr>
              <p:cNvPr id="24856" name="Rectangle 35">
                <a:extLst>
                  <a:ext uri="{FF2B5EF4-FFF2-40B4-BE49-F238E27FC236}">
                    <a16:creationId xmlns:a16="http://schemas.microsoft.com/office/drawing/2014/main" id="{0136F0B4-7753-6521-D814-5BDE4F989AB1}"/>
                  </a:ext>
                </a:extLst>
              </p:cNvPr>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857" name="Rectangle 36">
                <a:extLst>
                  <a:ext uri="{FF2B5EF4-FFF2-40B4-BE49-F238E27FC236}">
                    <a16:creationId xmlns:a16="http://schemas.microsoft.com/office/drawing/2014/main" id="{844EB1BB-6CAA-EEAD-6827-1CB07B210804}"/>
                  </a:ext>
                </a:extLst>
              </p:cNvPr>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858" name="Rectangle 37">
                <a:extLst>
                  <a:ext uri="{FF2B5EF4-FFF2-40B4-BE49-F238E27FC236}">
                    <a16:creationId xmlns:a16="http://schemas.microsoft.com/office/drawing/2014/main" id="{D0B2D605-B79D-E07D-FA16-08D39719BF34}"/>
                  </a:ext>
                </a:extLst>
              </p:cNvPr>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859" name="Rectangle 38">
                <a:extLst>
                  <a:ext uri="{FF2B5EF4-FFF2-40B4-BE49-F238E27FC236}">
                    <a16:creationId xmlns:a16="http://schemas.microsoft.com/office/drawing/2014/main" id="{93B0A580-60CB-BB6C-D607-592358E5C379}"/>
                  </a:ext>
                </a:extLst>
              </p:cNvPr>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860" name="Rectangle 39">
                <a:extLst>
                  <a:ext uri="{FF2B5EF4-FFF2-40B4-BE49-F238E27FC236}">
                    <a16:creationId xmlns:a16="http://schemas.microsoft.com/office/drawing/2014/main" id="{0D07F8CA-2CDD-FFA5-7454-48BAB28C87F9}"/>
                  </a:ext>
                </a:extLst>
              </p:cNvPr>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861" name="Rectangle 40">
                <a:extLst>
                  <a:ext uri="{FF2B5EF4-FFF2-40B4-BE49-F238E27FC236}">
                    <a16:creationId xmlns:a16="http://schemas.microsoft.com/office/drawing/2014/main" id="{BE45FF4C-8E19-171E-A80E-1DF4D6331A22}"/>
                  </a:ext>
                </a:extLst>
              </p:cNvPr>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862" name="Rectangle 41">
                <a:extLst>
                  <a:ext uri="{FF2B5EF4-FFF2-40B4-BE49-F238E27FC236}">
                    <a16:creationId xmlns:a16="http://schemas.microsoft.com/office/drawing/2014/main" id="{56D01B16-623F-0CFD-C3C3-328670213C6D}"/>
                  </a:ext>
                </a:extLst>
              </p:cNvPr>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863" name="Rectangle 42">
                <a:extLst>
                  <a:ext uri="{FF2B5EF4-FFF2-40B4-BE49-F238E27FC236}">
                    <a16:creationId xmlns:a16="http://schemas.microsoft.com/office/drawing/2014/main" id="{D7DE31D0-8306-1C09-BF55-D27C95559939}"/>
                  </a:ext>
                </a:extLst>
              </p:cNvPr>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endParaRPr lang="en-US" altLang="en-US" sz="1760">
                  <a:solidFill>
                    <a:schemeClr val="bg1"/>
                  </a:solidFill>
                  <a:latin typeface="Courier New" panose="02070309020205020404" pitchFamily="49" charset="0"/>
                </a:endParaRPr>
              </a:p>
            </p:txBody>
          </p:sp>
          <p:sp>
            <p:nvSpPr>
              <p:cNvPr id="24864" name="Rectangle 45">
                <a:extLst>
                  <a:ext uri="{FF2B5EF4-FFF2-40B4-BE49-F238E27FC236}">
                    <a16:creationId xmlns:a16="http://schemas.microsoft.com/office/drawing/2014/main" id="{8C5650AE-F0ED-42F3-1C1D-4AB8ED152A02}"/>
                  </a:ext>
                </a:extLst>
              </p:cNvPr>
              <p:cNvSpPr>
                <a:spLocks noChangeArrowheads="1"/>
              </p:cNvSpPr>
              <p:nvPr/>
            </p:nvSpPr>
            <p:spPr bwMode="gray">
              <a:xfrm>
                <a:off x="2784"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FIQ</a:t>
                </a:r>
              </a:p>
            </p:txBody>
          </p:sp>
          <p:sp>
            <p:nvSpPr>
              <p:cNvPr id="24865" name="Rectangle 46">
                <a:extLst>
                  <a:ext uri="{FF2B5EF4-FFF2-40B4-BE49-F238E27FC236}">
                    <a16:creationId xmlns:a16="http://schemas.microsoft.com/office/drawing/2014/main" id="{6C36F6A8-76DA-3927-920D-2DD4C2480534}"/>
                  </a:ext>
                </a:extLst>
              </p:cNvPr>
              <p:cNvSpPr>
                <a:spLocks noChangeArrowheads="1"/>
              </p:cNvSpPr>
              <p:nvPr/>
            </p:nvSpPr>
            <p:spPr bwMode="gray">
              <a:xfrm>
                <a:off x="3360"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IRQ</a:t>
                </a:r>
                <a:endParaRPr lang="en-US" altLang="en-US" sz="2200">
                  <a:solidFill>
                    <a:schemeClr val="hlink"/>
                  </a:solidFill>
                </a:endParaRPr>
              </a:p>
            </p:txBody>
          </p:sp>
          <p:sp>
            <p:nvSpPr>
              <p:cNvPr id="24866" name="Rectangle 47">
                <a:extLst>
                  <a:ext uri="{FF2B5EF4-FFF2-40B4-BE49-F238E27FC236}">
                    <a16:creationId xmlns:a16="http://schemas.microsoft.com/office/drawing/2014/main" id="{EEA86053-67F3-331F-77C0-3BCF3E8EC1AB}"/>
                  </a:ext>
                </a:extLst>
              </p:cNvPr>
              <p:cNvSpPr>
                <a:spLocks noChangeArrowheads="1"/>
              </p:cNvSpPr>
              <p:nvPr/>
            </p:nvSpPr>
            <p:spPr bwMode="gray">
              <a:xfrm>
                <a:off x="3936"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SVC</a:t>
                </a:r>
                <a:endParaRPr lang="en-US" altLang="en-US" sz="2200">
                  <a:solidFill>
                    <a:schemeClr val="hlink"/>
                  </a:solidFill>
                </a:endParaRPr>
              </a:p>
            </p:txBody>
          </p:sp>
          <p:sp>
            <p:nvSpPr>
              <p:cNvPr id="24867" name="Rectangle 48">
                <a:extLst>
                  <a:ext uri="{FF2B5EF4-FFF2-40B4-BE49-F238E27FC236}">
                    <a16:creationId xmlns:a16="http://schemas.microsoft.com/office/drawing/2014/main" id="{9BBDECCF-110C-900C-51F8-5577E9BF4DD9}"/>
                  </a:ext>
                </a:extLst>
              </p:cNvPr>
              <p:cNvSpPr>
                <a:spLocks noChangeArrowheads="1"/>
              </p:cNvSpPr>
              <p:nvPr/>
            </p:nvSpPr>
            <p:spPr bwMode="gray">
              <a:xfrm>
                <a:off x="4512"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Undef</a:t>
                </a:r>
                <a:endParaRPr lang="en-US" altLang="en-US" sz="2200">
                  <a:solidFill>
                    <a:schemeClr val="hlink"/>
                  </a:solidFill>
                </a:endParaRPr>
              </a:p>
            </p:txBody>
          </p:sp>
          <p:sp>
            <p:nvSpPr>
              <p:cNvPr id="24868" name="Rectangle 49">
                <a:extLst>
                  <a:ext uri="{FF2B5EF4-FFF2-40B4-BE49-F238E27FC236}">
                    <a16:creationId xmlns:a16="http://schemas.microsoft.com/office/drawing/2014/main" id="{4F4C1E9A-C992-C5B5-2514-D52A89DF6405}"/>
                  </a:ext>
                </a:extLst>
              </p:cNvPr>
              <p:cNvSpPr>
                <a:spLocks noChangeArrowheads="1"/>
              </p:cNvSpPr>
              <p:nvPr/>
            </p:nvSpPr>
            <p:spPr bwMode="gray">
              <a:xfrm>
                <a:off x="5040"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Abort</a:t>
                </a:r>
                <a:endParaRPr lang="en-US" altLang="en-US" sz="2200">
                  <a:solidFill>
                    <a:schemeClr val="hlink"/>
                  </a:solidFill>
                </a:endParaRPr>
              </a:p>
            </p:txBody>
          </p:sp>
          <p:sp>
            <p:nvSpPr>
              <p:cNvPr id="24869" name="Rectangle 301">
                <a:extLst>
                  <a:ext uri="{FF2B5EF4-FFF2-40B4-BE49-F238E27FC236}">
                    <a16:creationId xmlns:a16="http://schemas.microsoft.com/office/drawing/2014/main" id="{5444BB4B-4735-D371-181B-40E757CB38F7}"/>
                  </a:ext>
                </a:extLst>
              </p:cNvPr>
              <p:cNvSpPr>
                <a:spLocks noChangeArrowheads="1"/>
              </p:cNvSpPr>
              <p:nvPr/>
            </p:nvSpPr>
            <p:spPr bwMode="gray">
              <a:xfrm>
                <a:off x="0" y="1225"/>
                <a:ext cx="9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User Mode</a:t>
                </a:r>
                <a:endParaRPr lang="en-US" altLang="en-US" sz="2200">
                  <a:solidFill>
                    <a:schemeClr val="hlink"/>
                  </a:solidFill>
                </a:endParaRPr>
              </a:p>
            </p:txBody>
          </p:sp>
          <p:sp>
            <p:nvSpPr>
              <p:cNvPr id="24870" name="Rectangle 302">
                <a:extLst>
                  <a:ext uri="{FF2B5EF4-FFF2-40B4-BE49-F238E27FC236}">
                    <a16:creationId xmlns:a16="http://schemas.microsoft.com/office/drawing/2014/main" id="{F2F5B617-C67A-F12B-B742-5F833C72EF71}"/>
                  </a:ext>
                </a:extLst>
              </p:cNvPr>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r0</a:t>
                </a:r>
                <a:endParaRPr lang="en-US" altLang="en-US" sz="1760">
                  <a:solidFill>
                    <a:schemeClr val="bg1"/>
                  </a:solidFill>
                  <a:latin typeface="Courier New" panose="02070309020205020404" pitchFamily="49" charset="0"/>
                </a:endParaRPr>
              </a:p>
            </p:txBody>
          </p:sp>
          <p:sp>
            <p:nvSpPr>
              <p:cNvPr id="24871" name="Rectangle 303">
                <a:extLst>
                  <a:ext uri="{FF2B5EF4-FFF2-40B4-BE49-F238E27FC236}">
                    <a16:creationId xmlns:a16="http://schemas.microsoft.com/office/drawing/2014/main" id="{649AEEF9-F3D8-998E-0DBC-E49C90D8AC2D}"/>
                  </a:ext>
                </a:extLst>
              </p:cNvPr>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a:t>
                </a:r>
                <a:endParaRPr lang="en-US" altLang="en-US" sz="1760">
                  <a:solidFill>
                    <a:schemeClr val="bg1"/>
                  </a:solidFill>
                  <a:latin typeface="Courier New" panose="02070309020205020404" pitchFamily="49" charset="0"/>
                </a:endParaRPr>
              </a:p>
            </p:txBody>
          </p:sp>
          <p:sp>
            <p:nvSpPr>
              <p:cNvPr id="24872" name="Rectangle 304">
                <a:extLst>
                  <a:ext uri="{FF2B5EF4-FFF2-40B4-BE49-F238E27FC236}">
                    <a16:creationId xmlns:a16="http://schemas.microsoft.com/office/drawing/2014/main" id="{616FC08A-2978-A878-FBFE-7F3C5E1A0CAA}"/>
                  </a:ext>
                </a:extLst>
              </p:cNvPr>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r2</a:t>
                </a:r>
                <a:endParaRPr lang="en-US" altLang="en-US" sz="1760">
                  <a:solidFill>
                    <a:schemeClr val="bg1"/>
                  </a:solidFill>
                  <a:latin typeface="Courier New" panose="02070309020205020404" pitchFamily="49" charset="0"/>
                </a:endParaRPr>
              </a:p>
            </p:txBody>
          </p:sp>
          <p:sp>
            <p:nvSpPr>
              <p:cNvPr id="24873" name="Rectangle 305">
                <a:extLst>
                  <a:ext uri="{FF2B5EF4-FFF2-40B4-BE49-F238E27FC236}">
                    <a16:creationId xmlns:a16="http://schemas.microsoft.com/office/drawing/2014/main" id="{0A72E251-B06D-9030-505C-0027F3D6C80C}"/>
                  </a:ext>
                </a:extLst>
              </p:cNvPr>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r3</a:t>
                </a:r>
                <a:endParaRPr lang="en-US" altLang="en-US" sz="1760">
                  <a:solidFill>
                    <a:schemeClr val="bg1"/>
                  </a:solidFill>
                  <a:latin typeface="Courier New" panose="02070309020205020404" pitchFamily="49" charset="0"/>
                </a:endParaRPr>
              </a:p>
            </p:txBody>
          </p:sp>
          <p:sp>
            <p:nvSpPr>
              <p:cNvPr id="24874" name="Rectangle 306">
                <a:extLst>
                  <a:ext uri="{FF2B5EF4-FFF2-40B4-BE49-F238E27FC236}">
                    <a16:creationId xmlns:a16="http://schemas.microsoft.com/office/drawing/2014/main" id="{6C32AE07-3EAC-5405-2460-7FE2BECC0BF4}"/>
                  </a:ext>
                </a:extLst>
              </p:cNvPr>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r4</a:t>
                </a:r>
                <a:endParaRPr lang="en-US" altLang="en-US" sz="1760">
                  <a:solidFill>
                    <a:schemeClr val="bg1"/>
                  </a:solidFill>
                  <a:latin typeface="Courier New" panose="02070309020205020404" pitchFamily="49" charset="0"/>
                </a:endParaRPr>
              </a:p>
            </p:txBody>
          </p:sp>
          <p:sp>
            <p:nvSpPr>
              <p:cNvPr id="24875" name="Rectangle 307">
                <a:extLst>
                  <a:ext uri="{FF2B5EF4-FFF2-40B4-BE49-F238E27FC236}">
                    <a16:creationId xmlns:a16="http://schemas.microsoft.com/office/drawing/2014/main" id="{2692E030-3873-E1C2-7A5D-9E2D663BAB59}"/>
                  </a:ext>
                </a:extLst>
              </p:cNvPr>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r5</a:t>
                </a:r>
                <a:endParaRPr lang="en-US" altLang="en-US" sz="1760">
                  <a:solidFill>
                    <a:schemeClr val="bg1"/>
                  </a:solidFill>
                  <a:latin typeface="Courier New" panose="02070309020205020404" pitchFamily="49" charset="0"/>
                </a:endParaRPr>
              </a:p>
            </p:txBody>
          </p:sp>
          <p:sp>
            <p:nvSpPr>
              <p:cNvPr id="24876" name="Rectangle 308">
                <a:extLst>
                  <a:ext uri="{FF2B5EF4-FFF2-40B4-BE49-F238E27FC236}">
                    <a16:creationId xmlns:a16="http://schemas.microsoft.com/office/drawing/2014/main" id="{18934B00-7757-3FB3-775B-37450BDF7ACE}"/>
                  </a:ext>
                </a:extLst>
              </p:cNvPr>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r6</a:t>
                </a:r>
                <a:endParaRPr lang="en-US" altLang="en-US" sz="1760">
                  <a:solidFill>
                    <a:schemeClr val="bg1"/>
                  </a:solidFill>
                  <a:latin typeface="Courier New" panose="02070309020205020404" pitchFamily="49" charset="0"/>
                </a:endParaRPr>
              </a:p>
            </p:txBody>
          </p:sp>
          <p:sp>
            <p:nvSpPr>
              <p:cNvPr id="24877" name="Rectangle 309">
                <a:extLst>
                  <a:ext uri="{FF2B5EF4-FFF2-40B4-BE49-F238E27FC236}">
                    <a16:creationId xmlns:a16="http://schemas.microsoft.com/office/drawing/2014/main" id="{8EA006FA-E92C-0C8A-E1E2-8EABC7162FF7}"/>
                  </a:ext>
                </a:extLst>
              </p:cNvPr>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r7</a:t>
                </a:r>
                <a:endParaRPr lang="en-US" altLang="en-US" sz="1760">
                  <a:solidFill>
                    <a:schemeClr val="bg1"/>
                  </a:solidFill>
                  <a:latin typeface="Courier New" panose="02070309020205020404" pitchFamily="49" charset="0"/>
                </a:endParaRPr>
              </a:p>
            </p:txBody>
          </p:sp>
          <p:sp>
            <p:nvSpPr>
              <p:cNvPr id="24878" name="Rectangle 310">
                <a:extLst>
                  <a:ext uri="{FF2B5EF4-FFF2-40B4-BE49-F238E27FC236}">
                    <a16:creationId xmlns:a16="http://schemas.microsoft.com/office/drawing/2014/main" id="{AC12DD93-89AF-CFA2-29F3-83C55AA7E76E}"/>
                  </a:ext>
                </a:extLst>
              </p:cNvPr>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879" name="Rectangle 311">
                <a:extLst>
                  <a:ext uri="{FF2B5EF4-FFF2-40B4-BE49-F238E27FC236}">
                    <a16:creationId xmlns:a16="http://schemas.microsoft.com/office/drawing/2014/main" id="{ED4A17EA-4B68-6919-1A10-DF2CB8D7EA7B}"/>
                  </a:ext>
                </a:extLst>
              </p:cNvPr>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880" name="Rectangle 312">
                <a:extLst>
                  <a:ext uri="{FF2B5EF4-FFF2-40B4-BE49-F238E27FC236}">
                    <a16:creationId xmlns:a16="http://schemas.microsoft.com/office/drawing/2014/main" id="{A9661525-04FF-B63C-2D05-082087BFBDCB}"/>
                  </a:ext>
                </a:extLst>
              </p:cNvPr>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881" name="Rectangle 313">
                <a:extLst>
                  <a:ext uri="{FF2B5EF4-FFF2-40B4-BE49-F238E27FC236}">
                    <a16:creationId xmlns:a16="http://schemas.microsoft.com/office/drawing/2014/main" id="{DB43A24A-1C83-825C-9F82-FF815CD59628}"/>
                  </a:ext>
                </a:extLst>
              </p:cNvPr>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882" name="Rectangle 314">
                <a:extLst>
                  <a:ext uri="{FF2B5EF4-FFF2-40B4-BE49-F238E27FC236}">
                    <a16:creationId xmlns:a16="http://schemas.microsoft.com/office/drawing/2014/main" id="{29709FAB-B67A-076E-D581-19EC67111743}"/>
                  </a:ext>
                </a:extLst>
              </p:cNvPr>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883" name="Rectangle 315">
                <a:extLst>
                  <a:ext uri="{FF2B5EF4-FFF2-40B4-BE49-F238E27FC236}">
                    <a16:creationId xmlns:a16="http://schemas.microsoft.com/office/drawing/2014/main" id="{30381F6E-70F2-486E-24BB-0873EF863ADF}"/>
                  </a:ext>
                </a:extLst>
              </p:cNvPr>
              <p:cNvSpPr>
                <a:spLocks noChangeArrowheads="1"/>
              </p:cNvSpPr>
              <p:nvPr/>
            </p:nvSpPr>
            <p:spPr bwMode="gray">
              <a:xfrm>
                <a:off x="1008" y="307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884" name="Rectangle 316">
                <a:extLst>
                  <a:ext uri="{FF2B5EF4-FFF2-40B4-BE49-F238E27FC236}">
                    <a16:creationId xmlns:a16="http://schemas.microsoft.com/office/drawing/2014/main" id="{E13A1B77-E191-1878-FF8E-940B350815B2}"/>
                  </a:ext>
                </a:extLst>
              </p:cNvPr>
              <p:cNvSpPr>
                <a:spLocks noChangeArrowheads="1"/>
              </p:cNvSpPr>
              <p:nvPr/>
            </p:nvSpPr>
            <p:spPr bwMode="gray">
              <a:xfrm>
                <a:off x="1008" y="321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885" name="Rectangle 317">
                <a:extLst>
                  <a:ext uri="{FF2B5EF4-FFF2-40B4-BE49-F238E27FC236}">
                    <a16:creationId xmlns:a16="http://schemas.microsoft.com/office/drawing/2014/main" id="{A7342B73-8147-F201-347C-7F0B168E2907}"/>
                  </a:ext>
                </a:extLst>
              </p:cNvPr>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r15 (pc)</a:t>
                </a:r>
                <a:endParaRPr lang="en-US" altLang="en-US" sz="1760">
                  <a:solidFill>
                    <a:schemeClr val="bg1"/>
                  </a:solidFill>
                  <a:latin typeface="Courier New" panose="02070309020205020404" pitchFamily="49" charset="0"/>
                </a:endParaRPr>
              </a:p>
            </p:txBody>
          </p:sp>
          <p:sp>
            <p:nvSpPr>
              <p:cNvPr id="24886" name="Rectangle 318">
                <a:extLst>
                  <a:ext uri="{FF2B5EF4-FFF2-40B4-BE49-F238E27FC236}">
                    <a16:creationId xmlns:a16="http://schemas.microsoft.com/office/drawing/2014/main" id="{2F7F4929-EC99-103A-0CBA-E3A4F74577D9}"/>
                  </a:ext>
                </a:extLst>
              </p:cNvPr>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cpsr</a:t>
                </a:r>
                <a:endParaRPr lang="en-US" altLang="en-US" sz="1760">
                  <a:solidFill>
                    <a:schemeClr val="bg1"/>
                  </a:solidFill>
                  <a:latin typeface="Courier New" panose="02070309020205020404" pitchFamily="49" charset="0"/>
                </a:endParaRPr>
              </a:p>
            </p:txBody>
          </p:sp>
          <p:sp>
            <p:nvSpPr>
              <p:cNvPr id="24887" name="Rectangle 319">
                <a:extLst>
                  <a:ext uri="{FF2B5EF4-FFF2-40B4-BE49-F238E27FC236}">
                    <a16:creationId xmlns:a16="http://schemas.microsoft.com/office/drawing/2014/main" id="{9F125286-EB3B-6996-9A32-1E0C1B45E5C2}"/>
                  </a:ext>
                </a:extLst>
              </p:cNvPr>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430" b="0">
                  <a:solidFill>
                    <a:schemeClr val="bg1"/>
                  </a:solidFill>
                  <a:latin typeface="Helvetica" panose="020B0604020202020204" pitchFamily="34" charset="0"/>
                </a:endParaRPr>
              </a:p>
            </p:txBody>
          </p:sp>
          <p:sp>
            <p:nvSpPr>
              <p:cNvPr id="24888" name="Rectangle 320">
                <a:extLst>
                  <a:ext uri="{FF2B5EF4-FFF2-40B4-BE49-F238E27FC236}">
                    <a16:creationId xmlns:a16="http://schemas.microsoft.com/office/drawing/2014/main" id="{B2C15796-F761-1F5C-7B74-D5828E93722C}"/>
                  </a:ext>
                </a:extLst>
              </p:cNvPr>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430" b="0">
                  <a:solidFill>
                    <a:schemeClr val="bg1"/>
                  </a:solidFill>
                  <a:latin typeface="Helvetica" panose="020B0604020202020204" pitchFamily="34" charset="0"/>
                </a:endParaRPr>
              </a:p>
            </p:txBody>
          </p:sp>
          <p:sp>
            <p:nvSpPr>
              <p:cNvPr id="24889" name="Rectangle 321">
                <a:extLst>
                  <a:ext uri="{FF2B5EF4-FFF2-40B4-BE49-F238E27FC236}">
                    <a16:creationId xmlns:a16="http://schemas.microsoft.com/office/drawing/2014/main" id="{FA47234C-986F-0ACD-5963-EE3C0EE62D4A}"/>
                  </a:ext>
                </a:extLst>
              </p:cNvPr>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890" name="Rectangle 322">
                <a:extLst>
                  <a:ext uri="{FF2B5EF4-FFF2-40B4-BE49-F238E27FC236}">
                    <a16:creationId xmlns:a16="http://schemas.microsoft.com/office/drawing/2014/main" id="{126BB59D-B1F8-F605-D590-B4E21E6721ED}"/>
                  </a:ext>
                </a:extLst>
              </p:cNvPr>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891" name="Rectangle 323">
                <a:extLst>
                  <a:ext uri="{FF2B5EF4-FFF2-40B4-BE49-F238E27FC236}">
                    <a16:creationId xmlns:a16="http://schemas.microsoft.com/office/drawing/2014/main" id="{A85DBB75-EC13-B2BD-26D1-545341F2530C}"/>
                  </a:ext>
                </a:extLst>
              </p:cNvPr>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892" name="Rectangle 324">
                <a:extLst>
                  <a:ext uri="{FF2B5EF4-FFF2-40B4-BE49-F238E27FC236}">
                    <a16:creationId xmlns:a16="http://schemas.microsoft.com/office/drawing/2014/main" id="{EFACEE19-A1E3-8208-ADC4-4E7C4EB29492}"/>
                  </a:ext>
                </a:extLst>
              </p:cNvPr>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893" name="Rectangle 325">
                <a:extLst>
                  <a:ext uri="{FF2B5EF4-FFF2-40B4-BE49-F238E27FC236}">
                    <a16:creationId xmlns:a16="http://schemas.microsoft.com/office/drawing/2014/main" id="{D05F4130-0F90-F87E-14ED-B789107B8BE4}"/>
                  </a:ext>
                </a:extLst>
              </p:cNvPr>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p>
            </p:txBody>
          </p:sp>
          <p:sp>
            <p:nvSpPr>
              <p:cNvPr id="24894" name="Rectangle 326">
                <a:extLst>
                  <a:ext uri="{FF2B5EF4-FFF2-40B4-BE49-F238E27FC236}">
                    <a16:creationId xmlns:a16="http://schemas.microsoft.com/office/drawing/2014/main" id="{B944C13D-34E1-ADB3-94A5-B1A383FADFFE}"/>
                  </a:ext>
                </a:extLst>
              </p:cNvPr>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p>
            </p:txBody>
          </p:sp>
          <p:sp>
            <p:nvSpPr>
              <p:cNvPr id="24895" name="Rectangle 327">
                <a:extLst>
                  <a:ext uri="{FF2B5EF4-FFF2-40B4-BE49-F238E27FC236}">
                    <a16:creationId xmlns:a16="http://schemas.microsoft.com/office/drawing/2014/main" id="{184F49F8-B0CE-E208-D3F2-714E028995E5}"/>
                  </a:ext>
                </a:extLst>
              </p:cNvPr>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896" name="Rectangle 328">
                <a:extLst>
                  <a:ext uri="{FF2B5EF4-FFF2-40B4-BE49-F238E27FC236}">
                    <a16:creationId xmlns:a16="http://schemas.microsoft.com/office/drawing/2014/main" id="{19107E1C-22EF-BE5E-702D-B43E1A60B718}"/>
                  </a:ext>
                </a:extLst>
              </p:cNvPr>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r13 (sp)</a:t>
                </a:r>
              </a:p>
            </p:txBody>
          </p:sp>
          <p:sp>
            <p:nvSpPr>
              <p:cNvPr id="24897" name="Rectangle 329">
                <a:extLst>
                  <a:ext uri="{FF2B5EF4-FFF2-40B4-BE49-F238E27FC236}">
                    <a16:creationId xmlns:a16="http://schemas.microsoft.com/office/drawing/2014/main" id="{32ECE20A-A3BF-20F9-91B7-B943B4F3EE15}"/>
                  </a:ext>
                </a:extLst>
              </p:cNvPr>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r14 (lr)</a:t>
                </a:r>
              </a:p>
            </p:txBody>
          </p:sp>
          <p:sp>
            <p:nvSpPr>
              <p:cNvPr id="24898" name="Rectangle 330">
                <a:extLst>
                  <a:ext uri="{FF2B5EF4-FFF2-40B4-BE49-F238E27FC236}">
                    <a16:creationId xmlns:a16="http://schemas.microsoft.com/office/drawing/2014/main" id="{7D7574A2-B6F7-EB77-5D99-0F71C5403067}"/>
                  </a:ext>
                </a:extLst>
              </p:cNvPr>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spsr</a:t>
                </a:r>
              </a:p>
            </p:txBody>
          </p:sp>
          <p:sp>
            <p:nvSpPr>
              <p:cNvPr id="24899" name="Rectangle 331">
                <a:extLst>
                  <a:ext uri="{FF2B5EF4-FFF2-40B4-BE49-F238E27FC236}">
                    <a16:creationId xmlns:a16="http://schemas.microsoft.com/office/drawing/2014/main" id="{6B03FB46-F67A-BED4-A9A2-D125FE4EF64B}"/>
                  </a:ext>
                </a:extLst>
              </p:cNvPr>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900" name="Rectangle 332">
                <a:extLst>
                  <a:ext uri="{FF2B5EF4-FFF2-40B4-BE49-F238E27FC236}">
                    <a16:creationId xmlns:a16="http://schemas.microsoft.com/office/drawing/2014/main" id="{E2C05247-0DE7-5FCF-1AFB-8C05D28E312D}"/>
                  </a:ext>
                </a:extLst>
              </p:cNvPr>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901" name="Rectangle 333">
                <a:extLst>
                  <a:ext uri="{FF2B5EF4-FFF2-40B4-BE49-F238E27FC236}">
                    <a16:creationId xmlns:a16="http://schemas.microsoft.com/office/drawing/2014/main" id="{24B7E5A8-0EC7-30E8-A130-D9C0BF8EB9B9}"/>
                  </a:ext>
                </a:extLst>
              </p:cNvPr>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902" name="Rectangle 334">
                <a:extLst>
                  <a:ext uri="{FF2B5EF4-FFF2-40B4-BE49-F238E27FC236}">
                    <a16:creationId xmlns:a16="http://schemas.microsoft.com/office/drawing/2014/main" id="{2EF6966E-9A8A-0317-FFF0-DD81F109622C}"/>
                  </a:ext>
                </a:extLst>
              </p:cNvPr>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903" name="Rectangle 335">
                <a:extLst>
                  <a:ext uri="{FF2B5EF4-FFF2-40B4-BE49-F238E27FC236}">
                    <a16:creationId xmlns:a16="http://schemas.microsoft.com/office/drawing/2014/main" id="{7AB6084B-6CDF-88BF-665F-7B91D5A9DD45}"/>
                  </a:ext>
                </a:extLst>
              </p:cNvPr>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904" name="Rectangle 336">
                <a:extLst>
                  <a:ext uri="{FF2B5EF4-FFF2-40B4-BE49-F238E27FC236}">
                    <a16:creationId xmlns:a16="http://schemas.microsoft.com/office/drawing/2014/main" id="{AA46B42F-466E-7190-FC1F-9A71240A2F3A}"/>
                  </a:ext>
                </a:extLst>
              </p:cNvPr>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905" name="Rectangle 337">
                <a:extLst>
                  <a:ext uri="{FF2B5EF4-FFF2-40B4-BE49-F238E27FC236}">
                    <a16:creationId xmlns:a16="http://schemas.microsoft.com/office/drawing/2014/main" id="{BBBEB361-8BFE-693A-5423-79B3F3D1C445}"/>
                  </a:ext>
                </a:extLst>
              </p:cNvPr>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906" name="Rectangle 338">
                <a:extLst>
                  <a:ext uri="{FF2B5EF4-FFF2-40B4-BE49-F238E27FC236}">
                    <a16:creationId xmlns:a16="http://schemas.microsoft.com/office/drawing/2014/main" id="{B409387E-BD1C-8008-CC5D-44F57E774581}"/>
                  </a:ext>
                </a:extLst>
              </p:cNvPr>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endParaRPr lang="en-US" altLang="en-US" sz="1760">
                  <a:solidFill>
                    <a:schemeClr val="bg1"/>
                  </a:solidFill>
                  <a:latin typeface="Courier New" panose="02070309020205020404" pitchFamily="49" charset="0"/>
                </a:endParaRPr>
              </a:p>
            </p:txBody>
          </p:sp>
          <p:sp>
            <p:nvSpPr>
              <p:cNvPr id="24907" name="Rectangle 339">
                <a:extLst>
                  <a:ext uri="{FF2B5EF4-FFF2-40B4-BE49-F238E27FC236}">
                    <a16:creationId xmlns:a16="http://schemas.microsoft.com/office/drawing/2014/main" id="{6F2189CF-29E3-719F-D175-F0A9BA1B98A9}"/>
                  </a:ext>
                </a:extLst>
              </p:cNvPr>
              <p:cNvSpPr>
                <a:spLocks noChangeArrowheads="1"/>
              </p:cNvSpPr>
              <p:nvPr/>
            </p:nvSpPr>
            <p:spPr bwMode="gray">
              <a:xfrm>
                <a:off x="288" y="898"/>
                <a:ext cx="2112" cy="25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a:solidFill>
                      <a:schemeClr val="bg2"/>
                    </a:solidFill>
                  </a:rPr>
                  <a:t>Current Visible Registers</a:t>
                </a:r>
              </a:p>
            </p:txBody>
          </p:sp>
          <p:sp>
            <p:nvSpPr>
              <p:cNvPr id="24908" name="Rectangle 340">
                <a:extLst>
                  <a:ext uri="{FF2B5EF4-FFF2-40B4-BE49-F238E27FC236}">
                    <a16:creationId xmlns:a16="http://schemas.microsoft.com/office/drawing/2014/main" id="{CD97516C-4B4C-B46F-C27D-D91AB5881719}"/>
                  </a:ext>
                </a:extLst>
              </p:cNvPr>
              <p:cNvSpPr>
                <a:spLocks noChangeArrowheads="1"/>
              </p:cNvSpPr>
              <p:nvPr/>
            </p:nvSpPr>
            <p:spPr bwMode="gray">
              <a:xfrm>
                <a:off x="3110" y="1577"/>
                <a:ext cx="1920" cy="25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a:solidFill>
                      <a:schemeClr val="bg2"/>
                    </a:solidFill>
                  </a:rPr>
                  <a:t>Banked out Registers</a:t>
                </a:r>
              </a:p>
            </p:txBody>
          </p:sp>
          <p:sp>
            <p:nvSpPr>
              <p:cNvPr id="24909" name="Rectangle 341">
                <a:extLst>
                  <a:ext uri="{FF2B5EF4-FFF2-40B4-BE49-F238E27FC236}">
                    <a16:creationId xmlns:a16="http://schemas.microsoft.com/office/drawing/2014/main" id="{F5DEFE6C-9998-68D6-18DB-9FF178EC8BD7}"/>
                  </a:ext>
                </a:extLst>
              </p:cNvPr>
              <p:cNvSpPr>
                <a:spLocks noChangeArrowheads="1"/>
              </p:cNvSpPr>
              <p:nvPr/>
            </p:nvSpPr>
            <p:spPr bwMode="gray">
              <a:xfrm>
                <a:off x="2784"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FIQ</a:t>
                </a:r>
              </a:p>
            </p:txBody>
          </p:sp>
          <p:sp>
            <p:nvSpPr>
              <p:cNvPr id="24910" name="Rectangle 342">
                <a:extLst>
                  <a:ext uri="{FF2B5EF4-FFF2-40B4-BE49-F238E27FC236}">
                    <a16:creationId xmlns:a16="http://schemas.microsoft.com/office/drawing/2014/main" id="{D55CEFF1-980E-EA0E-32A2-F539A238DC81}"/>
                  </a:ext>
                </a:extLst>
              </p:cNvPr>
              <p:cNvSpPr>
                <a:spLocks noChangeArrowheads="1"/>
              </p:cNvSpPr>
              <p:nvPr/>
            </p:nvSpPr>
            <p:spPr bwMode="gray">
              <a:xfrm>
                <a:off x="3360"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IRQ</a:t>
                </a:r>
                <a:endParaRPr lang="en-US" altLang="en-US" sz="2200">
                  <a:solidFill>
                    <a:schemeClr val="hlink"/>
                  </a:solidFill>
                </a:endParaRPr>
              </a:p>
            </p:txBody>
          </p:sp>
          <p:sp>
            <p:nvSpPr>
              <p:cNvPr id="24911" name="Rectangle 343">
                <a:extLst>
                  <a:ext uri="{FF2B5EF4-FFF2-40B4-BE49-F238E27FC236}">
                    <a16:creationId xmlns:a16="http://schemas.microsoft.com/office/drawing/2014/main" id="{CDC13F2D-58A1-FE37-A53E-0C94BEA3735A}"/>
                  </a:ext>
                </a:extLst>
              </p:cNvPr>
              <p:cNvSpPr>
                <a:spLocks noChangeArrowheads="1"/>
              </p:cNvSpPr>
              <p:nvPr/>
            </p:nvSpPr>
            <p:spPr bwMode="gray">
              <a:xfrm>
                <a:off x="3936"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SVC</a:t>
                </a:r>
                <a:endParaRPr lang="en-US" altLang="en-US" sz="2200">
                  <a:solidFill>
                    <a:schemeClr val="hlink"/>
                  </a:solidFill>
                </a:endParaRPr>
              </a:p>
            </p:txBody>
          </p:sp>
          <p:sp>
            <p:nvSpPr>
              <p:cNvPr id="24912" name="Rectangle 344">
                <a:extLst>
                  <a:ext uri="{FF2B5EF4-FFF2-40B4-BE49-F238E27FC236}">
                    <a16:creationId xmlns:a16="http://schemas.microsoft.com/office/drawing/2014/main" id="{7294F95E-AB50-FD9F-F03A-466E2FDA848B}"/>
                  </a:ext>
                </a:extLst>
              </p:cNvPr>
              <p:cNvSpPr>
                <a:spLocks noChangeArrowheads="1"/>
              </p:cNvSpPr>
              <p:nvPr/>
            </p:nvSpPr>
            <p:spPr bwMode="gray">
              <a:xfrm>
                <a:off x="4512"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Undef</a:t>
                </a:r>
                <a:endParaRPr lang="en-US" altLang="en-US" sz="2200">
                  <a:solidFill>
                    <a:schemeClr val="hlink"/>
                  </a:solidFill>
                </a:endParaRPr>
              </a:p>
            </p:txBody>
          </p:sp>
          <p:sp>
            <p:nvSpPr>
              <p:cNvPr id="24913" name="Rectangle 345">
                <a:extLst>
                  <a:ext uri="{FF2B5EF4-FFF2-40B4-BE49-F238E27FC236}">
                    <a16:creationId xmlns:a16="http://schemas.microsoft.com/office/drawing/2014/main" id="{AF8A76CF-627E-73D9-E8AD-DE17B9326A95}"/>
                  </a:ext>
                </a:extLst>
              </p:cNvPr>
              <p:cNvSpPr>
                <a:spLocks noChangeArrowheads="1"/>
              </p:cNvSpPr>
              <p:nvPr/>
            </p:nvSpPr>
            <p:spPr bwMode="gray">
              <a:xfrm>
                <a:off x="5040"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Abort</a:t>
                </a:r>
                <a:endParaRPr lang="en-US" altLang="en-US" sz="2200">
                  <a:solidFill>
                    <a:schemeClr val="hlink"/>
                  </a:solidFill>
                </a:endParaRPr>
              </a:p>
            </p:txBody>
          </p:sp>
        </p:grpSp>
      </p:grpSp>
      <p:grpSp>
        <p:nvGrpSpPr>
          <p:cNvPr id="4" name="Group 485">
            <a:extLst>
              <a:ext uri="{FF2B5EF4-FFF2-40B4-BE49-F238E27FC236}">
                <a16:creationId xmlns:a16="http://schemas.microsoft.com/office/drawing/2014/main" id="{668D71A8-44A1-4817-1B00-129B28A51600}"/>
              </a:ext>
            </a:extLst>
          </p:cNvPr>
          <p:cNvGrpSpPr>
            <a:grpSpLocks/>
          </p:cNvGrpSpPr>
          <p:nvPr/>
        </p:nvGrpSpPr>
        <p:grpSpPr bwMode="auto">
          <a:xfrm>
            <a:off x="-69850" y="1455420"/>
            <a:ext cx="9960610" cy="5532120"/>
            <a:chOff x="-40" y="768"/>
            <a:chExt cx="5704" cy="3168"/>
          </a:xfrm>
        </p:grpSpPr>
        <p:sp>
          <p:nvSpPr>
            <p:cNvPr id="24778" name="Rectangle 51">
              <a:extLst>
                <a:ext uri="{FF2B5EF4-FFF2-40B4-BE49-F238E27FC236}">
                  <a16:creationId xmlns:a16="http://schemas.microsoft.com/office/drawing/2014/main" id="{1A8A3058-793F-D3AE-441D-199B287095B6}"/>
                </a:ext>
              </a:extLst>
            </p:cNvPr>
            <p:cNvSpPr>
              <a:spLocks noChangeArrowheads="1"/>
            </p:cNvSpPr>
            <p:nvPr/>
          </p:nvSpPr>
          <p:spPr bwMode="gray">
            <a:xfrm>
              <a:off x="96" y="768"/>
              <a:ext cx="5568" cy="316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grpSp>
          <p:nvGrpSpPr>
            <p:cNvPr id="24779" name="Group 484">
              <a:extLst>
                <a:ext uri="{FF2B5EF4-FFF2-40B4-BE49-F238E27FC236}">
                  <a16:creationId xmlns:a16="http://schemas.microsoft.com/office/drawing/2014/main" id="{E5571663-2A0D-A115-16E4-18DB017546F4}"/>
                </a:ext>
              </a:extLst>
            </p:cNvPr>
            <p:cNvGrpSpPr>
              <a:grpSpLocks/>
            </p:cNvGrpSpPr>
            <p:nvPr/>
          </p:nvGrpSpPr>
          <p:grpSpPr bwMode="auto">
            <a:xfrm>
              <a:off x="-40" y="898"/>
              <a:ext cx="5656" cy="2990"/>
              <a:chOff x="-40" y="898"/>
              <a:chExt cx="5656" cy="2990"/>
            </a:xfrm>
          </p:grpSpPr>
          <p:sp>
            <p:nvSpPr>
              <p:cNvPr id="24780" name="Rectangle 54">
                <a:extLst>
                  <a:ext uri="{FF2B5EF4-FFF2-40B4-BE49-F238E27FC236}">
                    <a16:creationId xmlns:a16="http://schemas.microsoft.com/office/drawing/2014/main" id="{A11AD7EE-DF75-1B5F-6A41-32DE71F1EAD1}"/>
                  </a:ext>
                </a:extLst>
              </p:cNvPr>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r0</a:t>
                </a:r>
                <a:endParaRPr lang="en-US" altLang="en-US" sz="1760">
                  <a:solidFill>
                    <a:schemeClr val="bg1"/>
                  </a:solidFill>
                  <a:latin typeface="Courier New" panose="02070309020205020404" pitchFamily="49" charset="0"/>
                </a:endParaRPr>
              </a:p>
            </p:txBody>
          </p:sp>
          <p:sp>
            <p:nvSpPr>
              <p:cNvPr id="24781" name="Rectangle 55">
                <a:extLst>
                  <a:ext uri="{FF2B5EF4-FFF2-40B4-BE49-F238E27FC236}">
                    <a16:creationId xmlns:a16="http://schemas.microsoft.com/office/drawing/2014/main" id="{9A357528-68F0-AFC4-E5E6-F6C83A5632A7}"/>
                  </a:ext>
                </a:extLst>
              </p:cNvPr>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a:t>
                </a:r>
                <a:endParaRPr lang="en-US" altLang="en-US" sz="1760">
                  <a:solidFill>
                    <a:schemeClr val="bg1"/>
                  </a:solidFill>
                  <a:latin typeface="Courier New" panose="02070309020205020404" pitchFamily="49" charset="0"/>
                </a:endParaRPr>
              </a:p>
            </p:txBody>
          </p:sp>
          <p:sp>
            <p:nvSpPr>
              <p:cNvPr id="24782" name="Rectangle 56">
                <a:extLst>
                  <a:ext uri="{FF2B5EF4-FFF2-40B4-BE49-F238E27FC236}">
                    <a16:creationId xmlns:a16="http://schemas.microsoft.com/office/drawing/2014/main" id="{2054A089-24B4-7860-F434-0C27C4971FC6}"/>
                  </a:ext>
                </a:extLst>
              </p:cNvPr>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r2</a:t>
                </a:r>
                <a:endParaRPr lang="en-US" altLang="en-US" sz="1760">
                  <a:solidFill>
                    <a:schemeClr val="bg1"/>
                  </a:solidFill>
                  <a:latin typeface="Courier New" panose="02070309020205020404" pitchFamily="49" charset="0"/>
                </a:endParaRPr>
              </a:p>
            </p:txBody>
          </p:sp>
          <p:sp>
            <p:nvSpPr>
              <p:cNvPr id="24783" name="Rectangle 57">
                <a:extLst>
                  <a:ext uri="{FF2B5EF4-FFF2-40B4-BE49-F238E27FC236}">
                    <a16:creationId xmlns:a16="http://schemas.microsoft.com/office/drawing/2014/main" id="{3BB4BEF4-CC00-86EF-B129-AAFFEFF387AA}"/>
                  </a:ext>
                </a:extLst>
              </p:cNvPr>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r3</a:t>
                </a:r>
                <a:endParaRPr lang="en-US" altLang="en-US" sz="1760">
                  <a:solidFill>
                    <a:schemeClr val="bg1"/>
                  </a:solidFill>
                  <a:latin typeface="Courier New" panose="02070309020205020404" pitchFamily="49" charset="0"/>
                </a:endParaRPr>
              </a:p>
            </p:txBody>
          </p:sp>
          <p:sp>
            <p:nvSpPr>
              <p:cNvPr id="24784" name="Rectangle 58">
                <a:extLst>
                  <a:ext uri="{FF2B5EF4-FFF2-40B4-BE49-F238E27FC236}">
                    <a16:creationId xmlns:a16="http://schemas.microsoft.com/office/drawing/2014/main" id="{F2D6C835-1E39-25BC-148D-6CA5441760C7}"/>
                  </a:ext>
                </a:extLst>
              </p:cNvPr>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r4</a:t>
                </a:r>
                <a:endParaRPr lang="en-US" altLang="en-US" sz="1760">
                  <a:solidFill>
                    <a:schemeClr val="bg1"/>
                  </a:solidFill>
                  <a:latin typeface="Courier New" panose="02070309020205020404" pitchFamily="49" charset="0"/>
                </a:endParaRPr>
              </a:p>
            </p:txBody>
          </p:sp>
          <p:sp>
            <p:nvSpPr>
              <p:cNvPr id="24785" name="Rectangle 59">
                <a:extLst>
                  <a:ext uri="{FF2B5EF4-FFF2-40B4-BE49-F238E27FC236}">
                    <a16:creationId xmlns:a16="http://schemas.microsoft.com/office/drawing/2014/main" id="{802D83A4-E2AA-A2FB-0389-4A1F496F6A93}"/>
                  </a:ext>
                </a:extLst>
              </p:cNvPr>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r5</a:t>
                </a:r>
                <a:endParaRPr lang="en-US" altLang="en-US" sz="1760">
                  <a:solidFill>
                    <a:schemeClr val="bg1"/>
                  </a:solidFill>
                  <a:latin typeface="Courier New" panose="02070309020205020404" pitchFamily="49" charset="0"/>
                </a:endParaRPr>
              </a:p>
            </p:txBody>
          </p:sp>
          <p:sp>
            <p:nvSpPr>
              <p:cNvPr id="24786" name="Rectangle 60">
                <a:extLst>
                  <a:ext uri="{FF2B5EF4-FFF2-40B4-BE49-F238E27FC236}">
                    <a16:creationId xmlns:a16="http://schemas.microsoft.com/office/drawing/2014/main" id="{61BC0786-0F20-A6D8-C2D6-EDC1D3B94340}"/>
                  </a:ext>
                </a:extLst>
              </p:cNvPr>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r6</a:t>
                </a:r>
                <a:endParaRPr lang="en-US" altLang="en-US" sz="1760">
                  <a:solidFill>
                    <a:schemeClr val="bg1"/>
                  </a:solidFill>
                  <a:latin typeface="Courier New" panose="02070309020205020404" pitchFamily="49" charset="0"/>
                </a:endParaRPr>
              </a:p>
            </p:txBody>
          </p:sp>
          <p:sp>
            <p:nvSpPr>
              <p:cNvPr id="24787" name="Rectangle 61">
                <a:extLst>
                  <a:ext uri="{FF2B5EF4-FFF2-40B4-BE49-F238E27FC236}">
                    <a16:creationId xmlns:a16="http://schemas.microsoft.com/office/drawing/2014/main" id="{1E449BD8-5BC6-F63B-41C2-A7CAB5ABD10E}"/>
                  </a:ext>
                </a:extLst>
              </p:cNvPr>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r7</a:t>
                </a:r>
                <a:endParaRPr lang="en-US" altLang="en-US" sz="1760">
                  <a:solidFill>
                    <a:schemeClr val="bg1"/>
                  </a:solidFill>
                  <a:latin typeface="Courier New" panose="02070309020205020404" pitchFamily="49" charset="0"/>
                </a:endParaRPr>
              </a:p>
            </p:txBody>
          </p:sp>
          <p:sp>
            <p:nvSpPr>
              <p:cNvPr id="24788" name="Rectangle 62">
                <a:extLst>
                  <a:ext uri="{FF2B5EF4-FFF2-40B4-BE49-F238E27FC236}">
                    <a16:creationId xmlns:a16="http://schemas.microsoft.com/office/drawing/2014/main" id="{DB477C2F-3FFA-35F3-65DE-C54684FA4142}"/>
                  </a:ext>
                </a:extLst>
              </p:cNvPr>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r15 (pc)</a:t>
                </a:r>
                <a:endParaRPr lang="en-US" altLang="en-US" sz="1760">
                  <a:solidFill>
                    <a:schemeClr val="bg1"/>
                  </a:solidFill>
                  <a:latin typeface="Courier New" panose="02070309020205020404" pitchFamily="49" charset="0"/>
                </a:endParaRPr>
              </a:p>
            </p:txBody>
          </p:sp>
          <p:sp>
            <p:nvSpPr>
              <p:cNvPr id="24789" name="Rectangle 63">
                <a:extLst>
                  <a:ext uri="{FF2B5EF4-FFF2-40B4-BE49-F238E27FC236}">
                    <a16:creationId xmlns:a16="http://schemas.microsoft.com/office/drawing/2014/main" id="{D6D6960F-04DF-32AE-9B56-8A4BAFD7101F}"/>
                  </a:ext>
                </a:extLst>
              </p:cNvPr>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cpsr</a:t>
                </a:r>
                <a:endParaRPr lang="en-US" altLang="en-US" sz="1760">
                  <a:solidFill>
                    <a:schemeClr val="bg1"/>
                  </a:solidFill>
                  <a:latin typeface="Courier New" panose="02070309020205020404" pitchFamily="49" charset="0"/>
                </a:endParaRPr>
              </a:p>
            </p:txBody>
          </p:sp>
          <p:sp>
            <p:nvSpPr>
              <p:cNvPr id="24790" name="Rectangle 64">
                <a:extLst>
                  <a:ext uri="{FF2B5EF4-FFF2-40B4-BE49-F238E27FC236}">
                    <a16:creationId xmlns:a16="http://schemas.microsoft.com/office/drawing/2014/main" id="{95BA83EF-96F9-50A9-C4A1-442AA39FF8AD}"/>
                  </a:ext>
                </a:extLst>
              </p:cNvPr>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430" b="0">
                  <a:solidFill>
                    <a:schemeClr val="bg1"/>
                  </a:solidFill>
                  <a:latin typeface="Helvetica" panose="020B0604020202020204" pitchFamily="34" charset="0"/>
                </a:endParaRPr>
              </a:p>
            </p:txBody>
          </p:sp>
          <p:sp>
            <p:nvSpPr>
              <p:cNvPr id="24791" name="Rectangle 65">
                <a:extLst>
                  <a:ext uri="{FF2B5EF4-FFF2-40B4-BE49-F238E27FC236}">
                    <a16:creationId xmlns:a16="http://schemas.microsoft.com/office/drawing/2014/main" id="{E354BFDF-8C99-0F87-53B4-FFDB45D2D2E9}"/>
                  </a:ext>
                </a:extLst>
              </p:cNvPr>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430" b="0">
                  <a:solidFill>
                    <a:schemeClr val="bg1"/>
                  </a:solidFill>
                  <a:latin typeface="Helvetica" panose="020B0604020202020204" pitchFamily="34" charset="0"/>
                </a:endParaRPr>
              </a:p>
            </p:txBody>
          </p:sp>
          <p:sp>
            <p:nvSpPr>
              <p:cNvPr id="24792" name="Rectangle 66">
                <a:extLst>
                  <a:ext uri="{FF2B5EF4-FFF2-40B4-BE49-F238E27FC236}">
                    <a16:creationId xmlns:a16="http://schemas.microsoft.com/office/drawing/2014/main" id="{0AFB113D-C154-7BA9-E7D7-B52C8C85E57B}"/>
                  </a:ext>
                </a:extLst>
              </p:cNvPr>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793" name="Rectangle 67">
                <a:extLst>
                  <a:ext uri="{FF2B5EF4-FFF2-40B4-BE49-F238E27FC236}">
                    <a16:creationId xmlns:a16="http://schemas.microsoft.com/office/drawing/2014/main" id="{5B0C5408-9826-7C10-0047-26CAC2AF9471}"/>
                  </a:ext>
                </a:extLst>
              </p:cNvPr>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794" name="Rectangle 68">
                <a:extLst>
                  <a:ext uri="{FF2B5EF4-FFF2-40B4-BE49-F238E27FC236}">
                    <a16:creationId xmlns:a16="http://schemas.microsoft.com/office/drawing/2014/main" id="{5CA80D6D-A9C8-D0B8-B70F-C08B114A9BF2}"/>
                  </a:ext>
                </a:extLst>
              </p:cNvPr>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795" name="Rectangle 69">
                <a:extLst>
                  <a:ext uri="{FF2B5EF4-FFF2-40B4-BE49-F238E27FC236}">
                    <a16:creationId xmlns:a16="http://schemas.microsoft.com/office/drawing/2014/main" id="{0B107AAC-0F51-ACB7-8921-E092D885EA46}"/>
                  </a:ext>
                </a:extLst>
              </p:cNvPr>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796" name="Rectangle 70">
                <a:extLst>
                  <a:ext uri="{FF2B5EF4-FFF2-40B4-BE49-F238E27FC236}">
                    <a16:creationId xmlns:a16="http://schemas.microsoft.com/office/drawing/2014/main" id="{76F7C60D-5A00-8AD8-5644-102FB198833A}"/>
                  </a:ext>
                </a:extLst>
              </p:cNvPr>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p>
            </p:txBody>
          </p:sp>
          <p:sp>
            <p:nvSpPr>
              <p:cNvPr id="24797" name="Rectangle 71">
                <a:extLst>
                  <a:ext uri="{FF2B5EF4-FFF2-40B4-BE49-F238E27FC236}">
                    <a16:creationId xmlns:a16="http://schemas.microsoft.com/office/drawing/2014/main" id="{F7DF8CFC-FE7B-6063-DDD0-E1A853D94272}"/>
                  </a:ext>
                </a:extLst>
              </p:cNvPr>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p>
            </p:txBody>
          </p:sp>
          <p:sp>
            <p:nvSpPr>
              <p:cNvPr id="24798" name="Rectangle 72">
                <a:extLst>
                  <a:ext uri="{FF2B5EF4-FFF2-40B4-BE49-F238E27FC236}">
                    <a16:creationId xmlns:a16="http://schemas.microsoft.com/office/drawing/2014/main" id="{90309AEF-B261-06B8-23E8-D6BCF3464EDC}"/>
                  </a:ext>
                </a:extLst>
              </p:cNvPr>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799" name="Rectangle 73">
                <a:extLst>
                  <a:ext uri="{FF2B5EF4-FFF2-40B4-BE49-F238E27FC236}">
                    <a16:creationId xmlns:a16="http://schemas.microsoft.com/office/drawing/2014/main" id="{C8D1D455-31C5-069C-1BE7-3A2A31861CAF}"/>
                  </a:ext>
                </a:extLst>
              </p:cNvPr>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r13 (sp)</a:t>
                </a:r>
              </a:p>
            </p:txBody>
          </p:sp>
          <p:sp>
            <p:nvSpPr>
              <p:cNvPr id="24800" name="Rectangle 74">
                <a:extLst>
                  <a:ext uri="{FF2B5EF4-FFF2-40B4-BE49-F238E27FC236}">
                    <a16:creationId xmlns:a16="http://schemas.microsoft.com/office/drawing/2014/main" id="{1DD1E822-5C18-0CA2-CB9C-F9A1A054A918}"/>
                  </a:ext>
                </a:extLst>
              </p:cNvPr>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r14 (lr)</a:t>
                </a:r>
              </a:p>
            </p:txBody>
          </p:sp>
          <p:sp>
            <p:nvSpPr>
              <p:cNvPr id="24801" name="Rectangle 75">
                <a:extLst>
                  <a:ext uri="{FF2B5EF4-FFF2-40B4-BE49-F238E27FC236}">
                    <a16:creationId xmlns:a16="http://schemas.microsoft.com/office/drawing/2014/main" id="{2354586F-0231-E09B-6AA8-5887EDCBAED0}"/>
                  </a:ext>
                </a:extLst>
              </p:cNvPr>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spsr</a:t>
                </a:r>
              </a:p>
            </p:txBody>
          </p:sp>
          <p:sp>
            <p:nvSpPr>
              <p:cNvPr id="24802" name="Rectangle 76">
                <a:extLst>
                  <a:ext uri="{FF2B5EF4-FFF2-40B4-BE49-F238E27FC236}">
                    <a16:creationId xmlns:a16="http://schemas.microsoft.com/office/drawing/2014/main" id="{725A32A4-1235-5A18-27AD-2E1E7C40286C}"/>
                  </a:ext>
                </a:extLst>
              </p:cNvPr>
              <p:cNvSpPr>
                <a:spLocks noChangeArrowheads="1"/>
              </p:cNvSpPr>
              <p:nvPr/>
            </p:nvSpPr>
            <p:spPr bwMode="gray">
              <a:xfrm>
                <a:off x="1008" y="235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803" name="Rectangle 77">
                <a:extLst>
                  <a:ext uri="{FF2B5EF4-FFF2-40B4-BE49-F238E27FC236}">
                    <a16:creationId xmlns:a16="http://schemas.microsoft.com/office/drawing/2014/main" id="{B89BF0A6-6FEA-636D-669B-E817435124F2}"/>
                  </a:ext>
                </a:extLst>
              </p:cNvPr>
              <p:cNvSpPr>
                <a:spLocks noChangeArrowheads="1"/>
              </p:cNvSpPr>
              <p:nvPr/>
            </p:nvSpPr>
            <p:spPr bwMode="gray">
              <a:xfrm>
                <a:off x="1008" y="249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804" name="Rectangle 78">
                <a:extLst>
                  <a:ext uri="{FF2B5EF4-FFF2-40B4-BE49-F238E27FC236}">
                    <a16:creationId xmlns:a16="http://schemas.microsoft.com/office/drawing/2014/main" id="{3596757B-2C5E-B848-4D6B-375D8DF54167}"/>
                  </a:ext>
                </a:extLst>
              </p:cNvPr>
              <p:cNvSpPr>
                <a:spLocks noChangeArrowheads="1"/>
              </p:cNvSpPr>
              <p:nvPr/>
            </p:nvSpPr>
            <p:spPr bwMode="gray">
              <a:xfrm>
                <a:off x="1008" y="2640"/>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805" name="Rectangle 79">
                <a:extLst>
                  <a:ext uri="{FF2B5EF4-FFF2-40B4-BE49-F238E27FC236}">
                    <a16:creationId xmlns:a16="http://schemas.microsoft.com/office/drawing/2014/main" id="{2C2E9274-2A2A-BD9F-2097-C4BE5805FA2D}"/>
                  </a:ext>
                </a:extLst>
              </p:cNvPr>
              <p:cNvSpPr>
                <a:spLocks noChangeArrowheads="1"/>
              </p:cNvSpPr>
              <p:nvPr/>
            </p:nvSpPr>
            <p:spPr bwMode="gray">
              <a:xfrm>
                <a:off x="1008" y="278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806" name="Rectangle 80">
                <a:extLst>
                  <a:ext uri="{FF2B5EF4-FFF2-40B4-BE49-F238E27FC236}">
                    <a16:creationId xmlns:a16="http://schemas.microsoft.com/office/drawing/2014/main" id="{0F508325-F9D6-8BA1-AB15-2430FE8C35A8}"/>
                  </a:ext>
                </a:extLst>
              </p:cNvPr>
              <p:cNvSpPr>
                <a:spLocks noChangeArrowheads="1"/>
              </p:cNvSpPr>
              <p:nvPr/>
            </p:nvSpPr>
            <p:spPr bwMode="gray">
              <a:xfrm>
                <a:off x="1008" y="2928"/>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807" name="Rectangle 81">
                <a:extLst>
                  <a:ext uri="{FF2B5EF4-FFF2-40B4-BE49-F238E27FC236}">
                    <a16:creationId xmlns:a16="http://schemas.microsoft.com/office/drawing/2014/main" id="{DDE7C11D-7E32-9CF6-5170-8B702587C17C}"/>
                  </a:ext>
                </a:extLst>
              </p:cNvPr>
              <p:cNvSpPr>
                <a:spLocks noChangeArrowheads="1"/>
              </p:cNvSpPr>
              <p:nvPr/>
            </p:nvSpPr>
            <p:spPr bwMode="gray">
              <a:xfrm>
                <a:off x="1008" y="307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808" name="Rectangle 82">
                <a:extLst>
                  <a:ext uri="{FF2B5EF4-FFF2-40B4-BE49-F238E27FC236}">
                    <a16:creationId xmlns:a16="http://schemas.microsoft.com/office/drawing/2014/main" id="{9233D540-E942-C303-8C67-C00AD4453346}"/>
                  </a:ext>
                </a:extLst>
              </p:cNvPr>
              <p:cNvSpPr>
                <a:spLocks noChangeArrowheads="1"/>
              </p:cNvSpPr>
              <p:nvPr/>
            </p:nvSpPr>
            <p:spPr bwMode="gray">
              <a:xfrm>
                <a:off x="1008" y="321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809" name="Rectangle 83">
                <a:extLst>
                  <a:ext uri="{FF2B5EF4-FFF2-40B4-BE49-F238E27FC236}">
                    <a16:creationId xmlns:a16="http://schemas.microsoft.com/office/drawing/2014/main" id="{6752AA55-75E2-839B-BD6B-3132363E3482}"/>
                  </a:ext>
                </a:extLst>
              </p:cNvPr>
              <p:cNvSpPr>
                <a:spLocks noChangeArrowheads="1"/>
              </p:cNvSpPr>
              <p:nvPr/>
            </p:nvSpPr>
            <p:spPr bwMode="gray">
              <a:xfrm>
                <a:off x="1008" y="374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endParaRPr lang="en-US" altLang="en-US" sz="1760">
                  <a:solidFill>
                    <a:schemeClr val="bg1"/>
                  </a:solidFill>
                  <a:latin typeface="Courier New" panose="02070309020205020404" pitchFamily="49" charset="0"/>
                </a:endParaRPr>
              </a:p>
            </p:txBody>
          </p:sp>
          <p:sp>
            <p:nvSpPr>
              <p:cNvPr id="24810" name="Rectangle 84">
                <a:extLst>
                  <a:ext uri="{FF2B5EF4-FFF2-40B4-BE49-F238E27FC236}">
                    <a16:creationId xmlns:a16="http://schemas.microsoft.com/office/drawing/2014/main" id="{B4E0E11F-2F7A-07B8-6773-505C4D93C342}"/>
                  </a:ext>
                </a:extLst>
              </p:cNvPr>
              <p:cNvSpPr>
                <a:spLocks noChangeArrowheads="1"/>
              </p:cNvSpPr>
              <p:nvPr/>
            </p:nvSpPr>
            <p:spPr bwMode="gray">
              <a:xfrm>
                <a:off x="288" y="898"/>
                <a:ext cx="211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a:solidFill>
                      <a:schemeClr val="bg2"/>
                    </a:solidFill>
                  </a:rPr>
                  <a:t>Current Visible Registers</a:t>
                </a:r>
              </a:p>
            </p:txBody>
          </p:sp>
          <p:sp>
            <p:nvSpPr>
              <p:cNvPr id="24811" name="Rectangle 85">
                <a:extLst>
                  <a:ext uri="{FF2B5EF4-FFF2-40B4-BE49-F238E27FC236}">
                    <a16:creationId xmlns:a16="http://schemas.microsoft.com/office/drawing/2014/main" id="{B2335712-0E61-EB04-483E-BF68FD146D8A}"/>
                  </a:ext>
                </a:extLst>
              </p:cNvPr>
              <p:cNvSpPr>
                <a:spLocks noChangeArrowheads="1"/>
              </p:cNvSpPr>
              <p:nvPr/>
            </p:nvSpPr>
            <p:spPr bwMode="gray">
              <a:xfrm>
                <a:off x="3110" y="1577"/>
                <a:ext cx="192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a:solidFill>
                      <a:schemeClr val="bg2"/>
                    </a:solidFill>
                  </a:rPr>
                  <a:t>Banked out Registers</a:t>
                </a:r>
              </a:p>
            </p:txBody>
          </p:sp>
          <p:sp>
            <p:nvSpPr>
              <p:cNvPr id="24812" name="Rectangle 86">
                <a:extLst>
                  <a:ext uri="{FF2B5EF4-FFF2-40B4-BE49-F238E27FC236}">
                    <a16:creationId xmlns:a16="http://schemas.microsoft.com/office/drawing/2014/main" id="{7E70B236-63AD-34C4-EB5E-CA67AF8BC03B}"/>
                  </a:ext>
                </a:extLst>
              </p:cNvPr>
              <p:cNvSpPr>
                <a:spLocks noChangeArrowheads="1"/>
              </p:cNvSpPr>
              <p:nvPr/>
            </p:nvSpPr>
            <p:spPr bwMode="gray">
              <a:xfrm>
                <a:off x="2160"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User</a:t>
                </a:r>
                <a:endParaRPr lang="en-US" altLang="en-US" sz="2200">
                  <a:solidFill>
                    <a:schemeClr val="hlink"/>
                  </a:solidFill>
                </a:endParaRPr>
              </a:p>
            </p:txBody>
          </p:sp>
          <p:sp>
            <p:nvSpPr>
              <p:cNvPr id="24813" name="Rectangle 87">
                <a:extLst>
                  <a:ext uri="{FF2B5EF4-FFF2-40B4-BE49-F238E27FC236}">
                    <a16:creationId xmlns:a16="http://schemas.microsoft.com/office/drawing/2014/main" id="{1106467C-A248-2E35-1CFF-23FCFDE24B5F}"/>
                  </a:ext>
                </a:extLst>
              </p:cNvPr>
              <p:cNvSpPr>
                <a:spLocks noChangeArrowheads="1"/>
              </p:cNvSpPr>
              <p:nvPr/>
            </p:nvSpPr>
            <p:spPr bwMode="gray">
              <a:xfrm>
                <a:off x="3360"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IRQ</a:t>
                </a:r>
                <a:endParaRPr lang="en-US" altLang="en-US" sz="2200">
                  <a:solidFill>
                    <a:schemeClr val="hlink"/>
                  </a:solidFill>
                </a:endParaRPr>
              </a:p>
            </p:txBody>
          </p:sp>
          <p:sp>
            <p:nvSpPr>
              <p:cNvPr id="24814" name="Rectangle 88">
                <a:extLst>
                  <a:ext uri="{FF2B5EF4-FFF2-40B4-BE49-F238E27FC236}">
                    <a16:creationId xmlns:a16="http://schemas.microsoft.com/office/drawing/2014/main" id="{B1A96851-A3E3-18C1-5EF2-7E284B532A42}"/>
                  </a:ext>
                </a:extLst>
              </p:cNvPr>
              <p:cNvSpPr>
                <a:spLocks noChangeArrowheads="1"/>
              </p:cNvSpPr>
              <p:nvPr/>
            </p:nvSpPr>
            <p:spPr bwMode="gray">
              <a:xfrm>
                <a:off x="3936"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SVC</a:t>
                </a:r>
                <a:endParaRPr lang="en-US" altLang="en-US" sz="2200">
                  <a:solidFill>
                    <a:schemeClr val="hlink"/>
                  </a:solidFill>
                </a:endParaRPr>
              </a:p>
            </p:txBody>
          </p:sp>
          <p:sp>
            <p:nvSpPr>
              <p:cNvPr id="24815" name="Rectangle 89">
                <a:extLst>
                  <a:ext uri="{FF2B5EF4-FFF2-40B4-BE49-F238E27FC236}">
                    <a16:creationId xmlns:a16="http://schemas.microsoft.com/office/drawing/2014/main" id="{2BD9924A-639A-1BD1-B530-EB5D1900A463}"/>
                  </a:ext>
                </a:extLst>
              </p:cNvPr>
              <p:cNvSpPr>
                <a:spLocks noChangeArrowheads="1"/>
              </p:cNvSpPr>
              <p:nvPr/>
            </p:nvSpPr>
            <p:spPr bwMode="gray">
              <a:xfrm>
                <a:off x="4512"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Undef</a:t>
                </a:r>
                <a:endParaRPr lang="en-US" altLang="en-US" sz="2200">
                  <a:solidFill>
                    <a:schemeClr val="hlink"/>
                  </a:solidFill>
                </a:endParaRPr>
              </a:p>
            </p:txBody>
          </p:sp>
          <p:sp>
            <p:nvSpPr>
              <p:cNvPr id="24816" name="Rectangle 90">
                <a:extLst>
                  <a:ext uri="{FF2B5EF4-FFF2-40B4-BE49-F238E27FC236}">
                    <a16:creationId xmlns:a16="http://schemas.microsoft.com/office/drawing/2014/main" id="{5EBFC5DA-4089-7DE9-CB79-979700DBC7EE}"/>
                  </a:ext>
                </a:extLst>
              </p:cNvPr>
              <p:cNvSpPr>
                <a:spLocks noChangeArrowheads="1"/>
              </p:cNvSpPr>
              <p:nvPr/>
            </p:nvSpPr>
            <p:spPr bwMode="gray">
              <a:xfrm>
                <a:off x="5040"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Abort</a:t>
                </a:r>
                <a:endParaRPr lang="en-US" altLang="en-US" sz="2200">
                  <a:solidFill>
                    <a:schemeClr val="hlink"/>
                  </a:solidFill>
                </a:endParaRPr>
              </a:p>
            </p:txBody>
          </p:sp>
          <p:sp>
            <p:nvSpPr>
              <p:cNvPr id="24817" name="Rectangle 91">
                <a:extLst>
                  <a:ext uri="{FF2B5EF4-FFF2-40B4-BE49-F238E27FC236}">
                    <a16:creationId xmlns:a16="http://schemas.microsoft.com/office/drawing/2014/main" id="{4FD362C6-FD83-018A-9454-122A0D5866C0}"/>
                  </a:ext>
                </a:extLst>
              </p:cNvPr>
              <p:cNvSpPr>
                <a:spLocks noChangeArrowheads="1"/>
              </p:cNvSpPr>
              <p:nvPr/>
            </p:nvSpPr>
            <p:spPr bwMode="gray">
              <a:xfrm>
                <a:off x="2160" y="235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818" name="Rectangle 92">
                <a:extLst>
                  <a:ext uri="{FF2B5EF4-FFF2-40B4-BE49-F238E27FC236}">
                    <a16:creationId xmlns:a16="http://schemas.microsoft.com/office/drawing/2014/main" id="{1B0264D1-8471-D868-FAA6-F3E5C414C9F0}"/>
                  </a:ext>
                </a:extLst>
              </p:cNvPr>
              <p:cNvSpPr>
                <a:spLocks noChangeArrowheads="1"/>
              </p:cNvSpPr>
              <p:nvPr/>
            </p:nvSpPr>
            <p:spPr bwMode="gray">
              <a:xfrm>
                <a:off x="2160" y="249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819" name="Rectangle 93">
                <a:extLst>
                  <a:ext uri="{FF2B5EF4-FFF2-40B4-BE49-F238E27FC236}">
                    <a16:creationId xmlns:a16="http://schemas.microsoft.com/office/drawing/2014/main" id="{D9D01AD8-03C4-DDE7-C5C4-A9D119AC28AF}"/>
                  </a:ext>
                </a:extLst>
              </p:cNvPr>
              <p:cNvSpPr>
                <a:spLocks noChangeArrowheads="1"/>
              </p:cNvSpPr>
              <p:nvPr/>
            </p:nvSpPr>
            <p:spPr bwMode="gray">
              <a:xfrm>
                <a:off x="2160" y="264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820" name="Rectangle 94">
                <a:extLst>
                  <a:ext uri="{FF2B5EF4-FFF2-40B4-BE49-F238E27FC236}">
                    <a16:creationId xmlns:a16="http://schemas.microsoft.com/office/drawing/2014/main" id="{27FF2597-8DBC-00CA-92CB-112277674200}"/>
                  </a:ext>
                </a:extLst>
              </p:cNvPr>
              <p:cNvSpPr>
                <a:spLocks noChangeArrowheads="1"/>
              </p:cNvSpPr>
              <p:nvPr/>
            </p:nvSpPr>
            <p:spPr bwMode="gray">
              <a:xfrm>
                <a:off x="2160" y="278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821" name="Rectangle 95">
                <a:extLst>
                  <a:ext uri="{FF2B5EF4-FFF2-40B4-BE49-F238E27FC236}">
                    <a16:creationId xmlns:a16="http://schemas.microsoft.com/office/drawing/2014/main" id="{218055D0-E747-22D8-10AB-8AB6C8B3E71E}"/>
                  </a:ext>
                </a:extLst>
              </p:cNvPr>
              <p:cNvSpPr>
                <a:spLocks noChangeArrowheads="1"/>
              </p:cNvSpPr>
              <p:nvPr/>
            </p:nvSpPr>
            <p:spPr bwMode="gray">
              <a:xfrm>
                <a:off x="2160" y="292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822" name="Rectangle 96">
                <a:extLst>
                  <a:ext uri="{FF2B5EF4-FFF2-40B4-BE49-F238E27FC236}">
                    <a16:creationId xmlns:a16="http://schemas.microsoft.com/office/drawing/2014/main" id="{3CF25310-88E4-84E3-8B04-B9C30154181F}"/>
                  </a:ext>
                </a:extLst>
              </p:cNvPr>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823" name="Rectangle 97">
                <a:extLst>
                  <a:ext uri="{FF2B5EF4-FFF2-40B4-BE49-F238E27FC236}">
                    <a16:creationId xmlns:a16="http://schemas.microsoft.com/office/drawing/2014/main" id="{588612CC-8FC3-788E-891D-BEF04A5674FC}"/>
                  </a:ext>
                </a:extLst>
              </p:cNvPr>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824" name="Rectangle 53">
                <a:extLst>
                  <a:ext uri="{FF2B5EF4-FFF2-40B4-BE49-F238E27FC236}">
                    <a16:creationId xmlns:a16="http://schemas.microsoft.com/office/drawing/2014/main" id="{AAE9CAF1-9AAF-9268-3487-2CDBB2C199E5}"/>
                  </a:ext>
                </a:extLst>
              </p:cNvPr>
              <p:cNvSpPr>
                <a:spLocks noChangeArrowheads="1"/>
              </p:cNvSpPr>
              <p:nvPr/>
            </p:nvSpPr>
            <p:spPr bwMode="gray">
              <a:xfrm>
                <a:off x="-40" y="1225"/>
                <a:ext cx="9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FIQ Mode</a:t>
                </a:r>
                <a:endParaRPr lang="en-US" altLang="en-US" sz="2200">
                  <a:solidFill>
                    <a:schemeClr val="hlink"/>
                  </a:solidFill>
                </a:endParaRPr>
              </a:p>
            </p:txBody>
          </p:sp>
        </p:grpSp>
      </p:grpSp>
      <p:grpSp>
        <p:nvGrpSpPr>
          <p:cNvPr id="6" name="Group 487">
            <a:extLst>
              <a:ext uri="{FF2B5EF4-FFF2-40B4-BE49-F238E27FC236}">
                <a16:creationId xmlns:a16="http://schemas.microsoft.com/office/drawing/2014/main" id="{B21BED89-8E95-A4D8-1059-CB3712AFD1FD}"/>
              </a:ext>
            </a:extLst>
          </p:cNvPr>
          <p:cNvGrpSpPr>
            <a:grpSpLocks/>
          </p:cNvGrpSpPr>
          <p:nvPr/>
        </p:nvGrpSpPr>
        <p:grpSpPr bwMode="auto">
          <a:xfrm>
            <a:off x="0" y="1455420"/>
            <a:ext cx="10058400" cy="5532120"/>
            <a:chOff x="0" y="768"/>
            <a:chExt cx="5760" cy="3168"/>
          </a:xfrm>
        </p:grpSpPr>
        <p:sp>
          <p:nvSpPr>
            <p:cNvPr id="24731" name="Rectangle 99">
              <a:extLst>
                <a:ext uri="{FF2B5EF4-FFF2-40B4-BE49-F238E27FC236}">
                  <a16:creationId xmlns:a16="http://schemas.microsoft.com/office/drawing/2014/main" id="{B788036B-5BA8-2B80-1D29-042F9518FF66}"/>
                </a:ext>
              </a:extLst>
            </p:cNvPr>
            <p:cNvSpPr>
              <a:spLocks noChangeArrowheads="1"/>
            </p:cNvSpPr>
            <p:nvPr/>
          </p:nvSpPr>
          <p:spPr bwMode="gray">
            <a:xfrm>
              <a:off x="0" y="768"/>
              <a:ext cx="5760" cy="316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grpSp>
          <p:nvGrpSpPr>
            <p:cNvPr id="24732" name="Group 486">
              <a:extLst>
                <a:ext uri="{FF2B5EF4-FFF2-40B4-BE49-F238E27FC236}">
                  <a16:creationId xmlns:a16="http://schemas.microsoft.com/office/drawing/2014/main" id="{9E05975B-BBEB-AD24-17A6-EBB2BB7E1B32}"/>
                </a:ext>
              </a:extLst>
            </p:cNvPr>
            <p:cNvGrpSpPr>
              <a:grpSpLocks/>
            </p:cNvGrpSpPr>
            <p:nvPr/>
          </p:nvGrpSpPr>
          <p:grpSpPr bwMode="auto">
            <a:xfrm>
              <a:off x="38" y="893"/>
              <a:ext cx="5578" cy="2995"/>
              <a:chOff x="38" y="893"/>
              <a:chExt cx="5578" cy="2995"/>
            </a:xfrm>
          </p:grpSpPr>
          <p:sp>
            <p:nvSpPr>
              <p:cNvPr id="24733" name="Rectangle 101">
                <a:extLst>
                  <a:ext uri="{FF2B5EF4-FFF2-40B4-BE49-F238E27FC236}">
                    <a16:creationId xmlns:a16="http://schemas.microsoft.com/office/drawing/2014/main" id="{430EB6B3-10BB-91CE-B1A6-40AD73F62479}"/>
                  </a:ext>
                </a:extLst>
              </p:cNvPr>
              <p:cNvSpPr>
                <a:spLocks noChangeArrowheads="1"/>
              </p:cNvSpPr>
              <p:nvPr/>
            </p:nvSpPr>
            <p:spPr bwMode="gray">
              <a:xfrm>
                <a:off x="38" y="1225"/>
                <a:ext cx="8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IRQ Mode</a:t>
                </a:r>
                <a:endParaRPr lang="en-US" altLang="en-US" sz="2200">
                  <a:solidFill>
                    <a:schemeClr val="hlink"/>
                  </a:solidFill>
                </a:endParaRPr>
              </a:p>
            </p:txBody>
          </p:sp>
          <p:sp>
            <p:nvSpPr>
              <p:cNvPr id="24734" name="Rectangle 102">
                <a:extLst>
                  <a:ext uri="{FF2B5EF4-FFF2-40B4-BE49-F238E27FC236}">
                    <a16:creationId xmlns:a16="http://schemas.microsoft.com/office/drawing/2014/main" id="{FB067CAB-1FA8-718A-80D4-B5F2E9A36E75}"/>
                  </a:ext>
                </a:extLst>
              </p:cNvPr>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r0</a:t>
                </a:r>
                <a:endParaRPr lang="en-US" altLang="en-US" sz="1760">
                  <a:solidFill>
                    <a:schemeClr val="bg1"/>
                  </a:solidFill>
                  <a:latin typeface="Courier New" panose="02070309020205020404" pitchFamily="49" charset="0"/>
                </a:endParaRPr>
              </a:p>
            </p:txBody>
          </p:sp>
          <p:sp>
            <p:nvSpPr>
              <p:cNvPr id="24735" name="Rectangle 103">
                <a:extLst>
                  <a:ext uri="{FF2B5EF4-FFF2-40B4-BE49-F238E27FC236}">
                    <a16:creationId xmlns:a16="http://schemas.microsoft.com/office/drawing/2014/main" id="{785B07D4-C422-0C78-C4E6-E28C5A46CDE7}"/>
                  </a:ext>
                </a:extLst>
              </p:cNvPr>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a:t>
                </a:r>
                <a:endParaRPr lang="en-US" altLang="en-US" sz="1760">
                  <a:solidFill>
                    <a:schemeClr val="bg1"/>
                  </a:solidFill>
                  <a:latin typeface="Courier New" panose="02070309020205020404" pitchFamily="49" charset="0"/>
                </a:endParaRPr>
              </a:p>
            </p:txBody>
          </p:sp>
          <p:sp>
            <p:nvSpPr>
              <p:cNvPr id="24736" name="Rectangle 104">
                <a:extLst>
                  <a:ext uri="{FF2B5EF4-FFF2-40B4-BE49-F238E27FC236}">
                    <a16:creationId xmlns:a16="http://schemas.microsoft.com/office/drawing/2014/main" id="{B26C1EE2-7307-E1F4-0A7B-615BCBAF679F}"/>
                  </a:ext>
                </a:extLst>
              </p:cNvPr>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r2</a:t>
                </a:r>
                <a:endParaRPr lang="en-US" altLang="en-US" sz="1760">
                  <a:solidFill>
                    <a:schemeClr val="bg1"/>
                  </a:solidFill>
                  <a:latin typeface="Courier New" panose="02070309020205020404" pitchFamily="49" charset="0"/>
                </a:endParaRPr>
              </a:p>
            </p:txBody>
          </p:sp>
          <p:sp>
            <p:nvSpPr>
              <p:cNvPr id="24737" name="Rectangle 105">
                <a:extLst>
                  <a:ext uri="{FF2B5EF4-FFF2-40B4-BE49-F238E27FC236}">
                    <a16:creationId xmlns:a16="http://schemas.microsoft.com/office/drawing/2014/main" id="{30BBFC33-02D5-8741-E765-590CE01E91C2}"/>
                  </a:ext>
                </a:extLst>
              </p:cNvPr>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r3</a:t>
                </a:r>
                <a:endParaRPr lang="en-US" altLang="en-US" sz="1760">
                  <a:solidFill>
                    <a:schemeClr val="bg1"/>
                  </a:solidFill>
                  <a:latin typeface="Courier New" panose="02070309020205020404" pitchFamily="49" charset="0"/>
                </a:endParaRPr>
              </a:p>
            </p:txBody>
          </p:sp>
          <p:sp>
            <p:nvSpPr>
              <p:cNvPr id="24738" name="Rectangle 106">
                <a:extLst>
                  <a:ext uri="{FF2B5EF4-FFF2-40B4-BE49-F238E27FC236}">
                    <a16:creationId xmlns:a16="http://schemas.microsoft.com/office/drawing/2014/main" id="{66373B9A-EFD3-7507-9DE4-0AD073E975C0}"/>
                  </a:ext>
                </a:extLst>
              </p:cNvPr>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r4</a:t>
                </a:r>
                <a:endParaRPr lang="en-US" altLang="en-US" sz="1760">
                  <a:solidFill>
                    <a:schemeClr val="bg1"/>
                  </a:solidFill>
                  <a:latin typeface="Courier New" panose="02070309020205020404" pitchFamily="49" charset="0"/>
                </a:endParaRPr>
              </a:p>
            </p:txBody>
          </p:sp>
          <p:sp>
            <p:nvSpPr>
              <p:cNvPr id="24739" name="Rectangle 107">
                <a:extLst>
                  <a:ext uri="{FF2B5EF4-FFF2-40B4-BE49-F238E27FC236}">
                    <a16:creationId xmlns:a16="http://schemas.microsoft.com/office/drawing/2014/main" id="{C9149E44-FBD2-B59B-F4E7-CCCFC06663D1}"/>
                  </a:ext>
                </a:extLst>
              </p:cNvPr>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r5</a:t>
                </a:r>
                <a:endParaRPr lang="en-US" altLang="en-US" sz="1760">
                  <a:solidFill>
                    <a:schemeClr val="bg1"/>
                  </a:solidFill>
                  <a:latin typeface="Courier New" panose="02070309020205020404" pitchFamily="49" charset="0"/>
                </a:endParaRPr>
              </a:p>
            </p:txBody>
          </p:sp>
          <p:sp>
            <p:nvSpPr>
              <p:cNvPr id="24740" name="Rectangle 108">
                <a:extLst>
                  <a:ext uri="{FF2B5EF4-FFF2-40B4-BE49-F238E27FC236}">
                    <a16:creationId xmlns:a16="http://schemas.microsoft.com/office/drawing/2014/main" id="{6352D76F-0E18-9C89-56D1-6C3EB3A18717}"/>
                  </a:ext>
                </a:extLst>
              </p:cNvPr>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r6</a:t>
                </a:r>
                <a:endParaRPr lang="en-US" altLang="en-US" sz="1760">
                  <a:solidFill>
                    <a:schemeClr val="bg1"/>
                  </a:solidFill>
                  <a:latin typeface="Courier New" panose="02070309020205020404" pitchFamily="49" charset="0"/>
                </a:endParaRPr>
              </a:p>
            </p:txBody>
          </p:sp>
          <p:sp>
            <p:nvSpPr>
              <p:cNvPr id="24741" name="Rectangle 109">
                <a:extLst>
                  <a:ext uri="{FF2B5EF4-FFF2-40B4-BE49-F238E27FC236}">
                    <a16:creationId xmlns:a16="http://schemas.microsoft.com/office/drawing/2014/main" id="{CEB89F49-F3B1-8B6F-C0CF-98CA11092D82}"/>
                  </a:ext>
                </a:extLst>
              </p:cNvPr>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r7</a:t>
                </a:r>
                <a:endParaRPr lang="en-US" altLang="en-US" sz="1760">
                  <a:solidFill>
                    <a:schemeClr val="bg1"/>
                  </a:solidFill>
                  <a:latin typeface="Courier New" panose="02070309020205020404" pitchFamily="49" charset="0"/>
                </a:endParaRPr>
              </a:p>
            </p:txBody>
          </p:sp>
          <p:sp>
            <p:nvSpPr>
              <p:cNvPr id="24742" name="Rectangle 110">
                <a:extLst>
                  <a:ext uri="{FF2B5EF4-FFF2-40B4-BE49-F238E27FC236}">
                    <a16:creationId xmlns:a16="http://schemas.microsoft.com/office/drawing/2014/main" id="{182A3D4A-E10C-C2C4-7620-8AFBE37B0C95}"/>
                  </a:ext>
                </a:extLst>
              </p:cNvPr>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743" name="Rectangle 111">
                <a:extLst>
                  <a:ext uri="{FF2B5EF4-FFF2-40B4-BE49-F238E27FC236}">
                    <a16:creationId xmlns:a16="http://schemas.microsoft.com/office/drawing/2014/main" id="{2A6B9AFC-C648-E229-AC31-9049B35BAE07}"/>
                  </a:ext>
                </a:extLst>
              </p:cNvPr>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744" name="Rectangle 112">
                <a:extLst>
                  <a:ext uri="{FF2B5EF4-FFF2-40B4-BE49-F238E27FC236}">
                    <a16:creationId xmlns:a16="http://schemas.microsoft.com/office/drawing/2014/main" id="{E538451E-75E6-7042-AE92-5BC014F6C546}"/>
                  </a:ext>
                </a:extLst>
              </p:cNvPr>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745" name="Rectangle 113">
                <a:extLst>
                  <a:ext uri="{FF2B5EF4-FFF2-40B4-BE49-F238E27FC236}">
                    <a16:creationId xmlns:a16="http://schemas.microsoft.com/office/drawing/2014/main" id="{909DD68B-80D9-9451-92F8-396D022B4B9C}"/>
                  </a:ext>
                </a:extLst>
              </p:cNvPr>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746" name="Rectangle 114">
                <a:extLst>
                  <a:ext uri="{FF2B5EF4-FFF2-40B4-BE49-F238E27FC236}">
                    <a16:creationId xmlns:a16="http://schemas.microsoft.com/office/drawing/2014/main" id="{745AF6DE-E632-B1F7-49E9-5FC9FDE34CF8}"/>
                  </a:ext>
                </a:extLst>
              </p:cNvPr>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747" name="Rectangle 115">
                <a:extLst>
                  <a:ext uri="{FF2B5EF4-FFF2-40B4-BE49-F238E27FC236}">
                    <a16:creationId xmlns:a16="http://schemas.microsoft.com/office/drawing/2014/main" id="{8F9094A7-EA1B-ED52-6013-EB04A32A4A94}"/>
                  </a:ext>
                </a:extLst>
              </p:cNvPr>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r15 (pc)</a:t>
                </a:r>
                <a:endParaRPr lang="en-US" altLang="en-US" sz="1760">
                  <a:solidFill>
                    <a:schemeClr val="bg1"/>
                  </a:solidFill>
                  <a:latin typeface="Courier New" panose="02070309020205020404" pitchFamily="49" charset="0"/>
                </a:endParaRPr>
              </a:p>
            </p:txBody>
          </p:sp>
          <p:sp>
            <p:nvSpPr>
              <p:cNvPr id="24748" name="Rectangle 116">
                <a:extLst>
                  <a:ext uri="{FF2B5EF4-FFF2-40B4-BE49-F238E27FC236}">
                    <a16:creationId xmlns:a16="http://schemas.microsoft.com/office/drawing/2014/main" id="{72C74FE8-AE7A-56D1-A846-9EA35F8A13D5}"/>
                  </a:ext>
                </a:extLst>
              </p:cNvPr>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cpsr</a:t>
                </a:r>
                <a:endParaRPr lang="en-US" altLang="en-US" sz="1760">
                  <a:solidFill>
                    <a:schemeClr val="bg1"/>
                  </a:solidFill>
                  <a:latin typeface="Courier New" panose="02070309020205020404" pitchFamily="49" charset="0"/>
                </a:endParaRPr>
              </a:p>
            </p:txBody>
          </p:sp>
          <p:sp>
            <p:nvSpPr>
              <p:cNvPr id="24749" name="Rectangle 117">
                <a:extLst>
                  <a:ext uri="{FF2B5EF4-FFF2-40B4-BE49-F238E27FC236}">
                    <a16:creationId xmlns:a16="http://schemas.microsoft.com/office/drawing/2014/main" id="{27174CCD-B35E-1F60-3413-57FB323B89EB}"/>
                  </a:ext>
                </a:extLst>
              </p:cNvPr>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430" b="0">
                  <a:solidFill>
                    <a:schemeClr val="bg1"/>
                  </a:solidFill>
                  <a:latin typeface="Helvetica" panose="020B0604020202020204" pitchFamily="34" charset="0"/>
                </a:endParaRPr>
              </a:p>
            </p:txBody>
          </p:sp>
          <p:sp>
            <p:nvSpPr>
              <p:cNvPr id="24750" name="Rectangle 118">
                <a:extLst>
                  <a:ext uri="{FF2B5EF4-FFF2-40B4-BE49-F238E27FC236}">
                    <a16:creationId xmlns:a16="http://schemas.microsoft.com/office/drawing/2014/main" id="{85BFC4A5-EE49-B9CC-E27A-3FF370821727}"/>
                  </a:ext>
                </a:extLst>
              </p:cNvPr>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430" b="0">
                  <a:solidFill>
                    <a:schemeClr val="bg1"/>
                  </a:solidFill>
                  <a:latin typeface="Helvetica" panose="020B0604020202020204" pitchFamily="34" charset="0"/>
                </a:endParaRPr>
              </a:p>
            </p:txBody>
          </p:sp>
          <p:sp>
            <p:nvSpPr>
              <p:cNvPr id="24751" name="Rectangle 119">
                <a:extLst>
                  <a:ext uri="{FF2B5EF4-FFF2-40B4-BE49-F238E27FC236}">
                    <a16:creationId xmlns:a16="http://schemas.microsoft.com/office/drawing/2014/main" id="{10F3A9BD-1A08-DC66-307A-868A81DC62FA}"/>
                  </a:ext>
                </a:extLst>
              </p:cNvPr>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752" name="Rectangle 120">
                <a:extLst>
                  <a:ext uri="{FF2B5EF4-FFF2-40B4-BE49-F238E27FC236}">
                    <a16:creationId xmlns:a16="http://schemas.microsoft.com/office/drawing/2014/main" id="{0BD458D6-44D8-D17F-7A0B-2524A1D46AC3}"/>
                  </a:ext>
                </a:extLst>
              </p:cNvPr>
              <p:cNvSpPr>
                <a:spLocks noChangeArrowheads="1"/>
              </p:cNvSpPr>
              <p:nvPr/>
            </p:nvSpPr>
            <p:spPr bwMode="gray">
              <a:xfrm>
                <a:off x="1008" y="3072"/>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753" name="Rectangle 121">
                <a:extLst>
                  <a:ext uri="{FF2B5EF4-FFF2-40B4-BE49-F238E27FC236}">
                    <a16:creationId xmlns:a16="http://schemas.microsoft.com/office/drawing/2014/main" id="{3BDC1555-3B76-780E-CB66-BB756B0DDDEA}"/>
                  </a:ext>
                </a:extLst>
              </p:cNvPr>
              <p:cNvSpPr>
                <a:spLocks noChangeArrowheads="1"/>
              </p:cNvSpPr>
              <p:nvPr/>
            </p:nvSpPr>
            <p:spPr bwMode="gray">
              <a:xfrm>
                <a:off x="1008" y="3216"/>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754" name="Rectangle 122">
                <a:extLst>
                  <a:ext uri="{FF2B5EF4-FFF2-40B4-BE49-F238E27FC236}">
                    <a16:creationId xmlns:a16="http://schemas.microsoft.com/office/drawing/2014/main" id="{BEB3D50B-3F6E-66AE-D70B-CA7CCC617DFF}"/>
                  </a:ext>
                </a:extLst>
              </p:cNvPr>
              <p:cNvSpPr>
                <a:spLocks noChangeArrowheads="1"/>
              </p:cNvSpPr>
              <p:nvPr/>
            </p:nvSpPr>
            <p:spPr bwMode="gray">
              <a:xfrm>
                <a:off x="1008" y="3744"/>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755" name="Rectangle 123">
                <a:extLst>
                  <a:ext uri="{FF2B5EF4-FFF2-40B4-BE49-F238E27FC236}">
                    <a16:creationId xmlns:a16="http://schemas.microsoft.com/office/drawing/2014/main" id="{9E27E425-E7A7-FA0B-9599-B8BA994B0C64}"/>
                  </a:ext>
                </a:extLst>
              </p:cNvPr>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p>
            </p:txBody>
          </p:sp>
          <p:sp>
            <p:nvSpPr>
              <p:cNvPr id="24756" name="Rectangle 124">
                <a:extLst>
                  <a:ext uri="{FF2B5EF4-FFF2-40B4-BE49-F238E27FC236}">
                    <a16:creationId xmlns:a16="http://schemas.microsoft.com/office/drawing/2014/main" id="{35D98CC4-232F-38C9-656F-C97F6703352A}"/>
                  </a:ext>
                </a:extLst>
              </p:cNvPr>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p>
            </p:txBody>
          </p:sp>
          <p:sp>
            <p:nvSpPr>
              <p:cNvPr id="24757" name="Rectangle 125">
                <a:extLst>
                  <a:ext uri="{FF2B5EF4-FFF2-40B4-BE49-F238E27FC236}">
                    <a16:creationId xmlns:a16="http://schemas.microsoft.com/office/drawing/2014/main" id="{CA2E9B58-CA96-4EDD-DC19-062A85C7382A}"/>
                  </a:ext>
                </a:extLst>
              </p:cNvPr>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758" name="Rectangle 126">
                <a:extLst>
                  <a:ext uri="{FF2B5EF4-FFF2-40B4-BE49-F238E27FC236}">
                    <a16:creationId xmlns:a16="http://schemas.microsoft.com/office/drawing/2014/main" id="{9A772C3D-598B-8E6D-1229-45C6E6A31B26}"/>
                  </a:ext>
                </a:extLst>
              </p:cNvPr>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r13 (sp)</a:t>
                </a:r>
              </a:p>
            </p:txBody>
          </p:sp>
          <p:sp>
            <p:nvSpPr>
              <p:cNvPr id="24759" name="Rectangle 127">
                <a:extLst>
                  <a:ext uri="{FF2B5EF4-FFF2-40B4-BE49-F238E27FC236}">
                    <a16:creationId xmlns:a16="http://schemas.microsoft.com/office/drawing/2014/main" id="{9A8DABB3-D482-8354-02C3-73BFF14BBC27}"/>
                  </a:ext>
                </a:extLst>
              </p:cNvPr>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r14 (lr)</a:t>
                </a:r>
              </a:p>
            </p:txBody>
          </p:sp>
          <p:sp>
            <p:nvSpPr>
              <p:cNvPr id="24760" name="Rectangle 128">
                <a:extLst>
                  <a:ext uri="{FF2B5EF4-FFF2-40B4-BE49-F238E27FC236}">
                    <a16:creationId xmlns:a16="http://schemas.microsoft.com/office/drawing/2014/main" id="{3E030DE3-C8C1-CD3D-BCE8-D20FC6200012}"/>
                  </a:ext>
                </a:extLst>
              </p:cNvPr>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spsr</a:t>
                </a:r>
              </a:p>
            </p:txBody>
          </p:sp>
          <p:sp>
            <p:nvSpPr>
              <p:cNvPr id="24761" name="Rectangle 129">
                <a:extLst>
                  <a:ext uri="{FF2B5EF4-FFF2-40B4-BE49-F238E27FC236}">
                    <a16:creationId xmlns:a16="http://schemas.microsoft.com/office/drawing/2014/main" id="{A6FB1F77-00C6-F8F6-AAD5-5E283EE8B2FB}"/>
                  </a:ext>
                </a:extLst>
              </p:cNvPr>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762" name="Rectangle 130">
                <a:extLst>
                  <a:ext uri="{FF2B5EF4-FFF2-40B4-BE49-F238E27FC236}">
                    <a16:creationId xmlns:a16="http://schemas.microsoft.com/office/drawing/2014/main" id="{78A73DF7-C422-182E-B961-1FBC9E254CE7}"/>
                  </a:ext>
                </a:extLst>
              </p:cNvPr>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763" name="Rectangle 131">
                <a:extLst>
                  <a:ext uri="{FF2B5EF4-FFF2-40B4-BE49-F238E27FC236}">
                    <a16:creationId xmlns:a16="http://schemas.microsoft.com/office/drawing/2014/main" id="{C76339A0-22B3-7691-F5AB-F3E743F0B34C}"/>
                  </a:ext>
                </a:extLst>
              </p:cNvPr>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764" name="Rectangle 132">
                <a:extLst>
                  <a:ext uri="{FF2B5EF4-FFF2-40B4-BE49-F238E27FC236}">
                    <a16:creationId xmlns:a16="http://schemas.microsoft.com/office/drawing/2014/main" id="{5F4EC1C7-1C98-2326-BD02-154ABD6000CD}"/>
                  </a:ext>
                </a:extLst>
              </p:cNvPr>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765" name="Rectangle 133">
                <a:extLst>
                  <a:ext uri="{FF2B5EF4-FFF2-40B4-BE49-F238E27FC236}">
                    <a16:creationId xmlns:a16="http://schemas.microsoft.com/office/drawing/2014/main" id="{6C76C67C-F1FA-EF37-918E-598DC5E55E53}"/>
                  </a:ext>
                </a:extLst>
              </p:cNvPr>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766" name="Rectangle 134">
                <a:extLst>
                  <a:ext uri="{FF2B5EF4-FFF2-40B4-BE49-F238E27FC236}">
                    <a16:creationId xmlns:a16="http://schemas.microsoft.com/office/drawing/2014/main" id="{39CD3AD8-159D-9E87-BB00-9D19896D9B83}"/>
                  </a:ext>
                </a:extLst>
              </p:cNvPr>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767" name="Rectangle 135">
                <a:extLst>
                  <a:ext uri="{FF2B5EF4-FFF2-40B4-BE49-F238E27FC236}">
                    <a16:creationId xmlns:a16="http://schemas.microsoft.com/office/drawing/2014/main" id="{77A0B5FE-3E52-8B13-EDEB-1897F8F25C6C}"/>
                  </a:ext>
                </a:extLst>
              </p:cNvPr>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768" name="Rectangle 136">
                <a:extLst>
                  <a:ext uri="{FF2B5EF4-FFF2-40B4-BE49-F238E27FC236}">
                    <a16:creationId xmlns:a16="http://schemas.microsoft.com/office/drawing/2014/main" id="{BFDBB13A-B2C6-0710-F6BE-FC028C33967E}"/>
                  </a:ext>
                </a:extLst>
              </p:cNvPr>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endParaRPr lang="en-US" altLang="en-US" sz="1760">
                  <a:solidFill>
                    <a:schemeClr val="bg1"/>
                  </a:solidFill>
                  <a:latin typeface="Courier New" panose="02070309020205020404" pitchFamily="49" charset="0"/>
                </a:endParaRPr>
              </a:p>
            </p:txBody>
          </p:sp>
          <p:sp>
            <p:nvSpPr>
              <p:cNvPr id="24769" name="Rectangle 137">
                <a:extLst>
                  <a:ext uri="{FF2B5EF4-FFF2-40B4-BE49-F238E27FC236}">
                    <a16:creationId xmlns:a16="http://schemas.microsoft.com/office/drawing/2014/main" id="{60E45B30-D3D8-6A09-E487-1490667DBE45}"/>
                  </a:ext>
                </a:extLst>
              </p:cNvPr>
              <p:cNvSpPr>
                <a:spLocks noChangeArrowheads="1"/>
              </p:cNvSpPr>
              <p:nvPr/>
            </p:nvSpPr>
            <p:spPr bwMode="gray">
              <a:xfrm>
                <a:off x="288" y="893"/>
                <a:ext cx="211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a:solidFill>
                      <a:schemeClr val="bg2"/>
                    </a:solidFill>
                  </a:rPr>
                  <a:t>Current Visible Registers</a:t>
                </a:r>
              </a:p>
            </p:txBody>
          </p:sp>
          <p:sp>
            <p:nvSpPr>
              <p:cNvPr id="24770" name="Rectangle 138">
                <a:extLst>
                  <a:ext uri="{FF2B5EF4-FFF2-40B4-BE49-F238E27FC236}">
                    <a16:creationId xmlns:a16="http://schemas.microsoft.com/office/drawing/2014/main" id="{B588D3AB-2F8C-5AE0-3B7A-5DFE8D09950D}"/>
                  </a:ext>
                </a:extLst>
              </p:cNvPr>
              <p:cNvSpPr>
                <a:spLocks noChangeArrowheads="1"/>
              </p:cNvSpPr>
              <p:nvPr/>
            </p:nvSpPr>
            <p:spPr bwMode="gray">
              <a:xfrm>
                <a:off x="3135" y="1577"/>
                <a:ext cx="187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a:solidFill>
                      <a:schemeClr val="bg2"/>
                    </a:solidFill>
                  </a:rPr>
                  <a:t>Banked out Registers</a:t>
                </a:r>
              </a:p>
            </p:txBody>
          </p:sp>
          <p:sp>
            <p:nvSpPr>
              <p:cNvPr id="24771" name="Rectangle 139">
                <a:extLst>
                  <a:ext uri="{FF2B5EF4-FFF2-40B4-BE49-F238E27FC236}">
                    <a16:creationId xmlns:a16="http://schemas.microsoft.com/office/drawing/2014/main" id="{C5790994-51EE-5BF3-F7D9-2DED70671744}"/>
                  </a:ext>
                </a:extLst>
              </p:cNvPr>
              <p:cNvSpPr>
                <a:spLocks noChangeArrowheads="1"/>
              </p:cNvSpPr>
              <p:nvPr/>
            </p:nvSpPr>
            <p:spPr bwMode="gray">
              <a:xfrm>
                <a:off x="2160"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User</a:t>
                </a:r>
                <a:endParaRPr lang="en-US" altLang="en-US" sz="2200">
                  <a:solidFill>
                    <a:schemeClr val="hlink"/>
                  </a:solidFill>
                </a:endParaRPr>
              </a:p>
            </p:txBody>
          </p:sp>
          <p:sp>
            <p:nvSpPr>
              <p:cNvPr id="24772" name="Rectangle 140">
                <a:extLst>
                  <a:ext uri="{FF2B5EF4-FFF2-40B4-BE49-F238E27FC236}">
                    <a16:creationId xmlns:a16="http://schemas.microsoft.com/office/drawing/2014/main" id="{4E431F12-0F1D-0EB9-2E68-A6887DD4641F}"/>
                  </a:ext>
                </a:extLst>
              </p:cNvPr>
              <p:cNvSpPr>
                <a:spLocks noChangeArrowheads="1"/>
              </p:cNvSpPr>
              <p:nvPr/>
            </p:nvSpPr>
            <p:spPr bwMode="gray">
              <a:xfrm>
                <a:off x="2784"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FIQ</a:t>
                </a:r>
              </a:p>
            </p:txBody>
          </p:sp>
          <p:sp>
            <p:nvSpPr>
              <p:cNvPr id="24773" name="Rectangle 141">
                <a:extLst>
                  <a:ext uri="{FF2B5EF4-FFF2-40B4-BE49-F238E27FC236}">
                    <a16:creationId xmlns:a16="http://schemas.microsoft.com/office/drawing/2014/main" id="{CFB27B36-B043-3A74-DFE3-9318A206EA60}"/>
                  </a:ext>
                </a:extLst>
              </p:cNvPr>
              <p:cNvSpPr>
                <a:spLocks noChangeArrowheads="1"/>
              </p:cNvSpPr>
              <p:nvPr/>
            </p:nvSpPr>
            <p:spPr bwMode="gray">
              <a:xfrm>
                <a:off x="3936"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SVC</a:t>
                </a:r>
                <a:endParaRPr lang="en-US" altLang="en-US" sz="2200">
                  <a:solidFill>
                    <a:schemeClr val="hlink"/>
                  </a:solidFill>
                </a:endParaRPr>
              </a:p>
            </p:txBody>
          </p:sp>
          <p:sp>
            <p:nvSpPr>
              <p:cNvPr id="24774" name="Rectangle 142">
                <a:extLst>
                  <a:ext uri="{FF2B5EF4-FFF2-40B4-BE49-F238E27FC236}">
                    <a16:creationId xmlns:a16="http://schemas.microsoft.com/office/drawing/2014/main" id="{5E17A720-C358-D3E8-CAEE-9C5C2EF15881}"/>
                  </a:ext>
                </a:extLst>
              </p:cNvPr>
              <p:cNvSpPr>
                <a:spLocks noChangeArrowheads="1"/>
              </p:cNvSpPr>
              <p:nvPr/>
            </p:nvSpPr>
            <p:spPr bwMode="gray">
              <a:xfrm>
                <a:off x="4512"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Undef</a:t>
                </a:r>
                <a:endParaRPr lang="en-US" altLang="en-US" sz="2200">
                  <a:solidFill>
                    <a:schemeClr val="hlink"/>
                  </a:solidFill>
                </a:endParaRPr>
              </a:p>
            </p:txBody>
          </p:sp>
          <p:sp>
            <p:nvSpPr>
              <p:cNvPr id="24775" name="Rectangle 143">
                <a:extLst>
                  <a:ext uri="{FF2B5EF4-FFF2-40B4-BE49-F238E27FC236}">
                    <a16:creationId xmlns:a16="http://schemas.microsoft.com/office/drawing/2014/main" id="{65B986EE-B15C-D998-921F-FC399A345FF3}"/>
                  </a:ext>
                </a:extLst>
              </p:cNvPr>
              <p:cNvSpPr>
                <a:spLocks noChangeArrowheads="1"/>
              </p:cNvSpPr>
              <p:nvPr/>
            </p:nvSpPr>
            <p:spPr bwMode="gray">
              <a:xfrm>
                <a:off x="5040"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Abort</a:t>
                </a:r>
                <a:endParaRPr lang="en-US" altLang="en-US" sz="2200">
                  <a:solidFill>
                    <a:schemeClr val="hlink"/>
                  </a:solidFill>
                </a:endParaRPr>
              </a:p>
            </p:txBody>
          </p:sp>
          <p:sp>
            <p:nvSpPr>
              <p:cNvPr id="24776" name="Rectangle 144">
                <a:extLst>
                  <a:ext uri="{FF2B5EF4-FFF2-40B4-BE49-F238E27FC236}">
                    <a16:creationId xmlns:a16="http://schemas.microsoft.com/office/drawing/2014/main" id="{AD20FFE2-A943-9E47-6773-73745A17EF1E}"/>
                  </a:ext>
                </a:extLst>
              </p:cNvPr>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777" name="Rectangle 145">
                <a:extLst>
                  <a:ext uri="{FF2B5EF4-FFF2-40B4-BE49-F238E27FC236}">
                    <a16:creationId xmlns:a16="http://schemas.microsoft.com/office/drawing/2014/main" id="{C0A6303E-710B-0A77-8677-DDD75A0BBAC0}"/>
                  </a:ext>
                </a:extLst>
              </p:cNvPr>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grpSp>
      </p:grpSp>
      <p:grpSp>
        <p:nvGrpSpPr>
          <p:cNvPr id="8" name="Group 491">
            <a:extLst>
              <a:ext uri="{FF2B5EF4-FFF2-40B4-BE49-F238E27FC236}">
                <a16:creationId xmlns:a16="http://schemas.microsoft.com/office/drawing/2014/main" id="{D1634FEF-DC1A-4847-1D7D-4CC790F7B4C4}"/>
              </a:ext>
            </a:extLst>
          </p:cNvPr>
          <p:cNvGrpSpPr>
            <a:grpSpLocks/>
          </p:cNvGrpSpPr>
          <p:nvPr/>
        </p:nvGrpSpPr>
        <p:grpSpPr bwMode="auto">
          <a:xfrm>
            <a:off x="0" y="1455420"/>
            <a:ext cx="10058400" cy="5532120"/>
            <a:chOff x="0" y="768"/>
            <a:chExt cx="5760" cy="3168"/>
          </a:xfrm>
        </p:grpSpPr>
        <p:sp>
          <p:nvSpPr>
            <p:cNvPr id="24684" name="Rectangle 196">
              <a:extLst>
                <a:ext uri="{FF2B5EF4-FFF2-40B4-BE49-F238E27FC236}">
                  <a16:creationId xmlns:a16="http://schemas.microsoft.com/office/drawing/2014/main" id="{33DD8EFE-12CE-EDDA-79B2-0C3ED68B9034}"/>
                </a:ext>
              </a:extLst>
            </p:cNvPr>
            <p:cNvSpPr>
              <a:spLocks noChangeArrowheads="1"/>
            </p:cNvSpPr>
            <p:nvPr/>
          </p:nvSpPr>
          <p:spPr bwMode="gray">
            <a:xfrm>
              <a:off x="0" y="768"/>
              <a:ext cx="5760" cy="316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grpSp>
          <p:nvGrpSpPr>
            <p:cNvPr id="24685" name="Group 490">
              <a:extLst>
                <a:ext uri="{FF2B5EF4-FFF2-40B4-BE49-F238E27FC236}">
                  <a16:creationId xmlns:a16="http://schemas.microsoft.com/office/drawing/2014/main" id="{3D8C25F3-9AE4-CB7E-4FEA-18DB56632A93}"/>
                </a:ext>
              </a:extLst>
            </p:cNvPr>
            <p:cNvGrpSpPr>
              <a:grpSpLocks/>
            </p:cNvGrpSpPr>
            <p:nvPr/>
          </p:nvGrpSpPr>
          <p:grpSpPr bwMode="auto">
            <a:xfrm>
              <a:off x="35" y="895"/>
              <a:ext cx="5581" cy="2993"/>
              <a:chOff x="35" y="895"/>
              <a:chExt cx="5581" cy="2993"/>
            </a:xfrm>
          </p:grpSpPr>
          <p:sp>
            <p:nvSpPr>
              <p:cNvPr id="24686" name="Rectangle 198">
                <a:extLst>
                  <a:ext uri="{FF2B5EF4-FFF2-40B4-BE49-F238E27FC236}">
                    <a16:creationId xmlns:a16="http://schemas.microsoft.com/office/drawing/2014/main" id="{3DC0BE04-4BC5-935F-4B17-AE657F4E93F7}"/>
                  </a:ext>
                </a:extLst>
              </p:cNvPr>
              <p:cNvSpPr>
                <a:spLocks noChangeArrowheads="1"/>
              </p:cNvSpPr>
              <p:nvPr/>
            </p:nvSpPr>
            <p:spPr bwMode="gray">
              <a:xfrm>
                <a:off x="35" y="1223"/>
                <a:ext cx="9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Undef Mode</a:t>
                </a:r>
                <a:endParaRPr lang="en-US" altLang="en-US" sz="2200">
                  <a:solidFill>
                    <a:schemeClr val="hlink"/>
                  </a:solidFill>
                </a:endParaRPr>
              </a:p>
            </p:txBody>
          </p:sp>
          <p:sp>
            <p:nvSpPr>
              <p:cNvPr id="24687" name="Rectangle 200">
                <a:extLst>
                  <a:ext uri="{FF2B5EF4-FFF2-40B4-BE49-F238E27FC236}">
                    <a16:creationId xmlns:a16="http://schemas.microsoft.com/office/drawing/2014/main" id="{444B615A-11AD-2F04-E303-C15E179D7098}"/>
                  </a:ext>
                </a:extLst>
              </p:cNvPr>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r0</a:t>
                </a:r>
                <a:endParaRPr lang="en-US" altLang="en-US" sz="1760">
                  <a:solidFill>
                    <a:schemeClr val="bg1"/>
                  </a:solidFill>
                  <a:latin typeface="Courier New" panose="02070309020205020404" pitchFamily="49" charset="0"/>
                </a:endParaRPr>
              </a:p>
            </p:txBody>
          </p:sp>
          <p:sp>
            <p:nvSpPr>
              <p:cNvPr id="24688" name="Rectangle 201">
                <a:extLst>
                  <a:ext uri="{FF2B5EF4-FFF2-40B4-BE49-F238E27FC236}">
                    <a16:creationId xmlns:a16="http://schemas.microsoft.com/office/drawing/2014/main" id="{497EDF03-2459-3EC9-0B9C-815BB860B505}"/>
                  </a:ext>
                </a:extLst>
              </p:cNvPr>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a:t>
                </a:r>
                <a:endParaRPr lang="en-US" altLang="en-US" sz="1760">
                  <a:solidFill>
                    <a:schemeClr val="bg1"/>
                  </a:solidFill>
                  <a:latin typeface="Courier New" panose="02070309020205020404" pitchFamily="49" charset="0"/>
                </a:endParaRPr>
              </a:p>
            </p:txBody>
          </p:sp>
          <p:sp>
            <p:nvSpPr>
              <p:cNvPr id="24689" name="Rectangle 202">
                <a:extLst>
                  <a:ext uri="{FF2B5EF4-FFF2-40B4-BE49-F238E27FC236}">
                    <a16:creationId xmlns:a16="http://schemas.microsoft.com/office/drawing/2014/main" id="{FEF9CA47-282E-75E9-BA64-91AE208A692D}"/>
                  </a:ext>
                </a:extLst>
              </p:cNvPr>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r2</a:t>
                </a:r>
                <a:endParaRPr lang="en-US" altLang="en-US" sz="1760">
                  <a:solidFill>
                    <a:schemeClr val="bg1"/>
                  </a:solidFill>
                  <a:latin typeface="Courier New" panose="02070309020205020404" pitchFamily="49" charset="0"/>
                </a:endParaRPr>
              </a:p>
            </p:txBody>
          </p:sp>
          <p:sp>
            <p:nvSpPr>
              <p:cNvPr id="24690" name="Rectangle 203">
                <a:extLst>
                  <a:ext uri="{FF2B5EF4-FFF2-40B4-BE49-F238E27FC236}">
                    <a16:creationId xmlns:a16="http://schemas.microsoft.com/office/drawing/2014/main" id="{3641229F-8A95-5E07-663F-15EDCB1E5213}"/>
                  </a:ext>
                </a:extLst>
              </p:cNvPr>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r3</a:t>
                </a:r>
                <a:endParaRPr lang="en-US" altLang="en-US" sz="1760">
                  <a:solidFill>
                    <a:schemeClr val="bg1"/>
                  </a:solidFill>
                  <a:latin typeface="Courier New" panose="02070309020205020404" pitchFamily="49" charset="0"/>
                </a:endParaRPr>
              </a:p>
            </p:txBody>
          </p:sp>
          <p:sp>
            <p:nvSpPr>
              <p:cNvPr id="24691" name="Rectangle 204">
                <a:extLst>
                  <a:ext uri="{FF2B5EF4-FFF2-40B4-BE49-F238E27FC236}">
                    <a16:creationId xmlns:a16="http://schemas.microsoft.com/office/drawing/2014/main" id="{BDDE9B41-DED3-B883-3575-37860AF9DC27}"/>
                  </a:ext>
                </a:extLst>
              </p:cNvPr>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r4</a:t>
                </a:r>
                <a:endParaRPr lang="en-US" altLang="en-US" sz="1760">
                  <a:solidFill>
                    <a:schemeClr val="bg1"/>
                  </a:solidFill>
                  <a:latin typeface="Courier New" panose="02070309020205020404" pitchFamily="49" charset="0"/>
                </a:endParaRPr>
              </a:p>
            </p:txBody>
          </p:sp>
          <p:sp>
            <p:nvSpPr>
              <p:cNvPr id="24692" name="Rectangle 205">
                <a:extLst>
                  <a:ext uri="{FF2B5EF4-FFF2-40B4-BE49-F238E27FC236}">
                    <a16:creationId xmlns:a16="http://schemas.microsoft.com/office/drawing/2014/main" id="{AFBDB481-6521-E1A7-0E76-33C9286AD33D}"/>
                  </a:ext>
                </a:extLst>
              </p:cNvPr>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r5</a:t>
                </a:r>
                <a:endParaRPr lang="en-US" altLang="en-US" sz="1760">
                  <a:solidFill>
                    <a:schemeClr val="bg1"/>
                  </a:solidFill>
                  <a:latin typeface="Courier New" panose="02070309020205020404" pitchFamily="49" charset="0"/>
                </a:endParaRPr>
              </a:p>
            </p:txBody>
          </p:sp>
          <p:sp>
            <p:nvSpPr>
              <p:cNvPr id="24693" name="Rectangle 206">
                <a:extLst>
                  <a:ext uri="{FF2B5EF4-FFF2-40B4-BE49-F238E27FC236}">
                    <a16:creationId xmlns:a16="http://schemas.microsoft.com/office/drawing/2014/main" id="{BB46BA9C-A331-A62F-BCB2-B2766CF7DE8A}"/>
                  </a:ext>
                </a:extLst>
              </p:cNvPr>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r6</a:t>
                </a:r>
                <a:endParaRPr lang="en-US" altLang="en-US" sz="1760">
                  <a:solidFill>
                    <a:schemeClr val="bg1"/>
                  </a:solidFill>
                  <a:latin typeface="Courier New" panose="02070309020205020404" pitchFamily="49" charset="0"/>
                </a:endParaRPr>
              </a:p>
            </p:txBody>
          </p:sp>
          <p:sp>
            <p:nvSpPr>
              <p:cNvPr id="24694" name="Rectangle 207">
                <a:extLst>
                  <a:ext uri="{FF2B5EF4-FFF2-40B4-BE49-F238E27FC236}">
                    <a16:creationId xmlns:a16="http://schemas.microsoft.com/office/drawing/2014/main" id="{4231609D-4D55-03DB-3397-137EED026909}"/>
                  </a:ext>
                </a:extLst>
              </p:cNvPr>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r7</a:t>
                </a:r>
                <a:endParaRPr lang="en-US" altLang="en-US" sz="1760">
                  <a:solidFill>
                    <a:schemeClr val="bg1"/>
                  </a:solidFill>
                  <a:latin typeface="Courier New" panose="02070309020205020404" pitchFamily="49" charset="0"/>
                </a:endParaRPr>
              </a:p>
            </p:txBody>
          </p:sp>
          <p:sp>
            <p:nvSpPr>
              <p:cNvPr id="24695" name="Rectangle 208">
                <a:extLst>
                  <a:ext uri="{FF2B5EF4-FFF2-40B4-BE49-F238E27FC236}">
                    <a16:creationId xmlns:a16="http://schemas.microsoft.com/office/drawing/2014/main" id="{B4343B01-638C-748E-B865-4A3544476178}"/>
                  </a:ext>
                </a:extLst>
              </p:cNvPr>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696" name="Rectangle 209">
                <a:extLst>
                  <a:ext uri="{FF2B5EF4-FFF2-40B4-BE49-F238E27FC236}">
                    <a16:creationId xmlns:a16="http://schemas.microsoft.com/office/drawing/2014/main" id="{AE360800-7FAA-46F1-65CD-2F74CC0381C5}"/>
                  </a:ext>
                </a:extLst>
              </p:cNvPr>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697" name="Rectangle 210">
                <a:extLst>
                  <a:ext uri="{FF2B5EF4-FFF2-40B4-BE49-F238E27FC236}">
                    <a16:creationId xmlns:a16="http://schemas.microsoft.com/office/drawing/2014/main" id="{B383459D-76F1-740E-0F9F-11BD1E5DAE73}"/>
                  </a:ext>
                </a:extLst>
              </p:cNvPr>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698" name="Rectangle 211">
                <a:extLst>
                  <a:ext uri="{FF2B5EF4-FFF2-40B4-BE49-F238E27FC236}">
                    <a16:creationId xmlns:a16="http://schemas.microsoft.com/office/drawing/2014/main" id="{2827F4DF-8D8A-4853-E8B2-B29DF069AA5E}"/>
                  </a:ext>
                </a:extLst>
              </p:cNvPr>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699" name="Rectangle 212">
                <a:extLst>
                  <a:ext uri="{FF2B5EF4-FFF2-40B4-BE49-F238E27FC236}">
                    <a16:creationId xmlns:a16="http://schemas.microsoft.com/office/drawing/2014/main" id="{1E7B4EE8-CE9A-73F9-3742-82628059FF3A}"/>
                  </a:ext>
                </a:extLst>
              </p:cNvPr>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700" name="Rectangle 213">
                <a:extLst>
                  <a:ext uri="{FF2B5EF4-FFF2-40B4-BE49-F238E27FC236}">
                    <a16:creationId xmlns:a16="http://schemas.microsoft.com/office/drawing/2014/main" id="{90AAFCE0-096B-C715-5D68-589FE668CB4A}"/>
                  </a:ext>
                </a:extLst>
              </p:cNvPr>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r15 (pc)</a:t>
                </a:r>
                <a:endParaRPr lang="en-US" altLang="en-US" sz="1760">
                  <a:solidFill>
                    <a:schemeClr val="bg1"/>
                  </a:solidFill>
                  <a:latin typeface="Courier New" panose="02070309020205020404" pitchFamily="49" charset="0"/>
                </a:endParaRPr>
              </a:p>
            </p:txBody>
          </p:sp>
          <p:sp>
            <p:nvSpPr>
              <p:cNvPr id="24701" name="Rectangle 214">
                <a:extLst>
                  <a:ext uri="{FF2B5EF4-FFF2-40B4-BE49-F238E27FC236}">
                    <a16:creationId xmlns:a16="http://schemas.microsoft.com/office/drawing/2014/main" id="{E08937D0-9792-17AB-5605-A7AA3D2448F3}"/>
                  </a:ext>
                </a:extLst>
              </p:cNvPr>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cpsr</a:t>
                </a:r>
                <a:endParaRPr lang="en-US" altLang="en-US" sz="1760">
                  <a:solidFill>
                    <a:schemeClr val="bg1"/>
                  </a:solidFill>
                  <a:latin typeface="Courier New" panose="02070309020205020404" pitchFamily="49" charset="0"/>
                </a:endParaRPr>
              </a:p>
            </p:txBody>
          </p:sp>
          <p:sp>
            <p:nvSpPr>
              <p:cNvPr id="24702" name="Rectangle 215">
                <a:extLst>
                  <a:ext uri="{FF2B5EF4-FFF2-40B4-BE49-F238E27FC236}">
                    <a16:creationId xmlns:a16="http://schemas.microsoft.com/office/drawing/2014/main" id="{77931DA9-FC54-0A3A-2798-68443B09E21A}"/>
                  </a:ext>
                </a:extLst>
              </p:cNvPr>
              <p:cNvSpPr>
                <a:spLocks noChangeArrowheads="1"/>
              </p:cNvSpPr>
              <p:nvPr/>
            </p:nvSpPr>
            <p:spPr bwMode="gray">
              <a:xfrm>
                <a:off x="1008" y="3072"/>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430" b="0">
                  <a:solidFill>
                    <a:schemeClr val="bg1"/>
                  </a:solidFill>
                  <a:latin typeface="Helvetica" panose="020B0604020202020204" pitchFamily="34" charset="0"/>
                </a:endParaRPr>
              </a:p>
            </p:txBody>
          </p:sp>
          <p:sp>
            <p:nvSpPr>
              <p:cNvPr id="24703" name="Rectangle 216">
                <a:extLst>
                  <a:ext uri="{FF2B5EF4-FFF2-40B4-BE49-F238E27FC236}">
                    <a16:creationId xmlns:a16="http://schemas.microsoft.com/office/drawing/2014/main" id="{F4AC2B46-D2EF-7701-8892-D25DF4AF68F3}"/>
                  </a:ext>
                </a:extLst>
              </p:cNvPr>
              <p:cNvSpPr>
                <a:spLocks noChangeArrowheads="1"/>
              </p:cNvSpPr>
              <p:nvPr/>
            </p:nvSpPr>
            <p:spPr bwMode="gray">
              <a:xfrm>
                <a:off x="1008" y="3216"/>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430" b="0">
                  <a:solidFill>
                    <a:schemeClr val="bg1"/>
                  </a:solidFill>
                  <a:latin typeface="Helvetica" panose="020B0604020202020204" pitchFamily="34" charset="0"/>
                </a:endParaRPr>
              </a:p>
            </p:txBody>
          </p:sp>
          <p:sp>
            <p:nvSpPr>
              <p:cNvPr id="24704" name="Rectangle 217">
                <a:extLst>
                  <a:ext uri="{FF2B5EF4-FFF2-40B4-BE49-F238E27FC236}">
                    <a16:creationId xmlns:a16="http://schemas.microsoft.com/office/drawing/2014/main" id="{35C17B3B-1569-8FCB-5224-64A7323D3078}"/>
                  </a:ext>
                </a:extLst>
              </p:cNvPr>
              <p:cNvSpPr>
                <a:spLocks noChangeArrowheads="1"/>
              </p:cNvSpPr>
              <p:nvPr/>
            </p:nvSpPr>
            <p:spPr bwMode="gray">
              <a:xfrm>
                <a:off x="1008" y="3744"/>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705" name="Rectangle 218">
                <a:extLst>
                  <a:ext uri="{FF2B5EF4-FFF2-40B4-BE49-F238E27FC236}">
                    <a16:creationId xmlns:a16="http://schemas.microsoft.com/office/drawing/2014/main" id="{54DCDC11-576D-05DF-ADCD-6530A57B7858}"/>
                  </a:ext>
                </a:extLst>
              </p:cNvPr>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706" name="Rectangle 219">
                <a:extLst>
                  <a:ext uri="{FF2B5EF4-FFF2-40B4-BE49-F238E27FC236}">
                    <a16:creationId xmlns:a16="http://schemas.microsoft.com/office/drawing/2014/main" id="{DEA5406D-DA1C-65FE-C564-BD322D0DC4D3}"/>
                  </a:ext>
                </a:extLst>
              </p:cNvPr>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707" name="Rectangle 220">
                <a:extLst>
                  <a:ext uri="{FF2B5EF4-FFF2-40B4-BE49-F238E27FC236}">
                    <a16:creationId xmlns:a16="http://schemas.microsoft.com/office/drawing/2014/main" id="{A86B9893-574C-E29E-B02C-30460E6F2CA7}"/>
                  </a:ext>
                </a:extLst>
              </p:cNvPr>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708" name="Rectangle 221">
                <a:extLst>
                  <a:ext uri="{FF2B5EF4-FFF2-40B4-BE49-F238E27FC236}">
                    <a16:creationId xmlns:a16="http://schemas.microsoft.com/office/drawing/2014/main" id="{6D7F5F1F-7AA8-8728-F4F6-AECE2C9F5101}"/>
                  </a:ext>
                </a:extLst>
              </p:cNvPr>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p>
            </p:txBody>
          </p:sp>
          <p:sp>
            <p:nvSpPr>
              <p:cNvPr id="24709" name="Rectangle 222">
                <a:extLst>
                  <a:ext uri="{FF2B5EF4-FFF2-40B4-BE49-F238E27FC236}">
                    <a16:creationId xmlns:a16="http://schemas.microsoft.com/office/drawing/2014/main" id="{49EFCFB3-A9A9-B93E-F20E-5B3F3D339B97}"/>
                  </a:ext>
                </a:extLst>
              </p:cNvPr>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p>
            </p:txBody>
          </p:sp>
          <p:sp>
            <p:nvSpPr>
              <p:cNvPr id="24710" name="Rectangle 223">
                <a:extLst>
                  <a:ext uri="{FF2B5EF4-FFF2-40B4-BE49-F238E27FC236}">
                    <a16:creationId xmlns:a16="http://schemas.microsoft.com/office/drawing/2014/main" id="{83854A9A-6331-0D14-88AF-642A37D572CB}"/>
                  </a:ext>
                </a:extLst>
              </p:cNvPr>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711" name="Rectangle 224">
                <a:extLst>
                  <a:ext uri="{FF2B5EF4-FFF2-40B4-BE49-F238E27FC236}">
                    <a16:creationId xmlns:a16="http://schemas.microsoft.com/office/drawing/2014/main" id="{D1B39AFA-6787-07BA-2E9E-BD7FDFA1BD5A}"/>
                  </a:ext>
                </a:extLst>
              </p:cNvPr>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r13 (sp)</a:t>
                </a:r>
              </a:p>
            </p:txBody>
          </p:sp>
          <p:sp>
            <p:nvSpPr>
              <p:cNvPr id="24712" name="Rectangle 225">
                <a:extLst>
                  <a:ext uri="{FF2B5EF4-FFF2-40B4-BE49-F238E27FC236}">
                    <a16:creationId xmlns:a16="http://schemas.microsoft.com/office/drawing/2014/main" id="{AC75762D-BB3F-0DCD-8DF7-54F998642BE3}"/>
                  </a:ext>
                </a:extLst>
              </p:cNvPr>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r14 (lr)</a:t>
                </a:r>
              </a:p>
            </p:txBody>
          </p:sp>
          <p:sp>
            <p:nvSpPr>
              <p:cNvPr id="24713" name="Rectangle 226">
                <a:extLst>
                  <a:ext uri="{FF2B5EF4-FFF2-40B4-BE49-F238E27FC236}">
                    <a16:creationId xmlns:a16="http://schemas.microsoft.com/office/drawing/2014/main" id="{D9755C49-14B4-DABB-2C62-F81E9042FC1C}"/>
                  </a:ext>
                </a:extLst>
              </p:cNvPr>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spsr</a:t>
                </a:r>
              </a:p>
            </p:txBody>
          </p:sp>
          <p:sp>
            <p:nvSpPr>
              <p:cNvPr id="24714" name="Rectangle 227">
                <a:extLst>
                  <a:ext uri="{FF2B5EF4-FFF2-40B4-BE49-F238E27FC236}">
                    <a16:creationId xmlns:a16="http://schemas.microsoft.com/office/drawing/2014/main" id="{77FD62B3-D00C-BD96-5FE9-6DB792494B86}"/>
                  </a:ext>
                </a:extLst>
              </p:cNvPr>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715" name="Rectangle 228">
                <a:extLst>
                  <a:ext uri="{FF2B5EF4-FFF2-40B4-BE49-F238E27FC236}">
                    <a16:creationId xmlns:a16="http://schemas.microsoft.com/office/drawing/2014/main" id="{58A9D4BB-755C-679F-134B-1D47EAF40D03}"/>
                  </a:ext>
                </a:extLst>
              </p:cNvPr>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716" name="Rectangle 229">
                <a:extLst>
                  <a:ext uri="{FF2B5EF4-FFF2-40B4-BE49-F238E27FC236}">
                    <a16:creationId xmlns:a16="http://schemas.microsoft.com/office/drawing/2014/main" id="{C82514C0-BDFB-6953-A80C-6DDDA1EEF1FC}"/>
                  </a:ext>
                </a:extLst>
              </p:cNvPr>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717" name="Rectangle 230">
                <a:extLst>
                  <a:ext uri="{FF2B5EF4-FFF2-40B4-BE49-F238E27FC236}">
                    <a16:creationId xmlns:a16="http://schemas.microsoft.com/office/drawing/2014/main" id="{3F3C471E-CDCC-271A-98DF-15F486EAB886}"/>
                  </a:ext>
                </a:extLst>
              </p:cNvPr>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718" name="Rectangle 231">
                <a:extLst>
                  <a:ext uri="{FF2B5EF4-FFF2-40B4-BE49-F238E27FC236}">
                    <a16:creationId xmlns:a16="http://schemas.microsoft.com/office/drawing/2014/main" id="{293A0724-4DE8-E75E-E5FD-4B48F8646B2E}"/>
                  </a:ext>
                </a:extLst>
              </p:cNvPr>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719" name="Rectangle 232">
                <a:extLst>
                  <a:ext uri="{FF2B5EF4-FFF2-40B4-BE49-F238E27FC236}">
                    <a16:creationId xmlns:a16="http://schemas.microsoft.com/office/drawing/2014/main" id="{C5D4596B-AC8C-2756-D322-8457E1898BFE}"/>
                  </a:ext>
                </a:extLst>
              </p:cNvPr>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720" name="Rectangle 233">
                <a:extLst>
                  <a:ext uri="{FF2B5EF4-FFF2-40B4-BE49-F238E27FC236}">
                    <a16:creationId xmlns:a16="http://schemas.microsoft.com/office/drawing/2014/main" id="{F398BED2-DE09-19F3-A9D4-676983212136}"/>
                  </a:ext>
                </a:extLst>
              </p:cNvPr>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721" name="Rectangle 234">
                <a:extLst>
                  <a:ext uri="{FF2B5EF4-FFF2-40B4-BE49-F238E27FC236}">
                    <a16:creationId xmlns:a16="http://schemas.microsoft.com/office/drawing/2014/main" id="{53081826-82CA-C045-AE78-CFA106A27DDD}"/>
                  </a:ext>
                </a:extLst>
              </p:cNvPr>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endParaRPr lang="en-US" altLang="en-US" sz="1760">
                  <a:solidFill>
                    <a:schemeClr val="bg1"/>
                  </a:solidFill>
                  <a:latin typeface="Courier New" panose="02070309020205020404" pitchFamily="49" charset="0"/>
                </a:endParaRPr>
              </a:p>
            </p:txBody>
          </p:sp>
          <p:sp>
            <p:nvSpPr>
              <p:cNvPr id="24722" name="Rectangle 235">
                <a:extLst>
                  <a:ext uri="{FF2B5EF4-FFF2-40B4-BE49-F238E27FC236}">
                    <a16:creationId xmlns:a16="http://schemas.microsoft.com/office/drawing/2014/main" id="{F2020D1A-CD2A-D4A5-C08B-F135B280EEEB}"/>
                  </a:ext>
                </a:extLst>
              </p:cNvPr>
              <p:cNvSpPr>
                <a:spLocks noChangeArrowheads="1"/>
              </p:cNvSpPr>
              <p:nvPr/>
            </p:nvSpPr>
            <p:spPr bwMode="gray">
              <a:xfrm>
                <a:off x="288" y="895"/>
                <a:ext cx="211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a:solidFill>
                      <a:schemeClr val="bg2"/>
                    </a:solidFill>
                  </a:rPr>
                  <a:t>Current Visible Registers</a:t>
                </a:r>
              </a:p>
            </p:txBody>
          </p:sp>
          <p:sp>
            <p:nvSpPr>
              <p:cNvPr id="24723" name="Rectangle 236">
                <a:extLst>
                  <a:ext uri="{FF2B5EF4-FFF2-40B4-BE49-F238E27FC236}">
                    <a16:creationId xmlns:a16="http://schemas.microsoft.com/office/drawing/2014/main" id="{395F222C-E8D4-5D58-7158-FC9586A71007}"/>
                  </a:ext>
                </a:extLst>
              </p:cNvPr>
              <p:cNvSpPr>
                <a:spLocks noChangeArrowheads="1"/>
              </p:cNvSpPr>
              <p:nvPr/>
            </p:nvSpPr>
            <p:spPr bwMode="gray">
              <a:xfrm>
                <a:off x="3147" y="1577"/>
                <a:ext cx="185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a:solidFill>
                      <a:schemeClr val="bg2"/>
                    </a:solidFill>
                  </a:rPr>
                  <a:t>Banked out Registers</a:t>
                </a:r>
              </a:p>
            </p:txBody>
          </p:sp>
          <p:sp>
            <p:nvSpPr>
              <p:cNvPr id="24724" name="Rectangle 237">
                <a:extLst>
                  <a:ext uri="{FF2B5EF4-FFF2-40B4-BE49-F238E27FC236}">
                    <a16:creationId xmlns:a16="http://schemas.microsoft.com/office/drawing/2014/main" id="{69E72E9E-BA3B-40A0-D361-A33BE295210F}"/>
                  </a:ext>
                </a:extLst>
              </p:cNvPr>
              <p:cNvSpPr>
                <a:spLocks noChangeArrowheads="1"/>
              </p:cNvSpPr>
              <p:nvPr/>
            </p:nvSpPr>
            <p:spPr bwMode="gray">
              <a:xfrm>
                <a:off x="2160"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User</a:t>
                </a:r>
                <a:endParaRPr lang="en-US" altLang="en-US" sz="2200">
                  <a:solidFill>
                    <a:schemeClr val="hlink"/>
                  </a:solidFill>
                </a:endParaRPr>
              </a:p>
            </p:txBody>
          </p:sp>
          <p:sp>
            <p:nvSpPr>
              <p:cNvPr id="24725" name="Rectangle 238">
                <a:extLst>
                  <a:ext uri="{FF2B5EF4-FFF2-40B4-BE49-F238E27FC236}">
                    <a16:creationId xmlns:a16="http://schemas.microsoft.com/office/drawing/2014/main" id="{51FCDF15-32F3-37A5-E3F1-9FE6867FFF56}"/>
                  </a:ext>
                </a:extLst>
              </p:cNvPr>
              <p:cNvSpPr>
                <a:spLocks noChangeArrowheads="1"/>
              </p:cNvSpPr>
              <p:nvPr/>
            </p:nvSpPr>
            <p:spPr bwMode="gray">
              <a:xfrm>
                <a:off x="2784"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FIQ</a:t>
                </a:r>
              </a:p>
            </p:txBody>
          </p:sp>
          <p:sp>
            <p:nvSpPr>
              <p:cNvPr id="24726" name="Rectangle 239">
                <a:extLst>
                  <a:ext uri="{FF2B5EF4-FFF2-40B4-BE49-F238E27FC236}">
                    <a16:creationId xmlns:a16="http://schemas.microsoft.com/office/drawing/2014/main" id="{757A0ECC-8BA2-2C6E-AB7C-34C87D54F734}"/>
                  </a:ext>
                </a:extLst>
              </p:cNvPr>
              <p:cNvSpPr>
                <a:spLocks noChangeArrowheads="1"/>
              </p:cNvSpPr>
              <p:nvPr/>
            </p:nvSpPr>
            <p:spPr bwMode="gray">
              <a:xfrm>
                <a:off x="3360"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IRQ</a:t>
                </a:r>
                <a:endParaRPr lang="en-US" altLang="en-US" sz="2200">
                  <a:solidFill>
                    <a:schemeClr val="hlink"/>
                  </a:solidFill>
                </a:endParaRPr>
              </a:p>
            </p:txBody>
          </p:sp>
          <p:sp>
            <p:nvSpPr>
              <p:cNvPr id="24727" name="Rectangle 240">
                <a:extLst>
                  <a:ext uri="{FF2B5EF4-FFF2-40B4-BE49-F238E27FC236}">
                    <a16:creationId xmlns:a16="http://schemas.microsoft.com/office/drawing/2014/main" id="{725A9126-BC54-C3F7-CEC2-BF1E4826E11F}"/>
                  </a:ext>
                </a:extLst>
              </p:cNvPr>
              <p:cNvSpPr>
                <a:spLocks noChangeArrowheads="1"/>
              </p:cNvSpPr>
              <p:nvPr/>
            </p:nvSpPr>
            <p:spPr bwMode="gray">
              <a:xfrm>
                <a:off x="3936"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SVC</a:t>
                </a:r>
                <a:endParaRPr lang="en-US" altLang="en-US" sz="2200">
                  <a:solidFill>
                    <a:schemeClr val="hlink"/>
                  </a:solidFill>
                </a:endParaRPr>
              </a:p>
            </p:txBody>
          </p:sp>
          <p:sp>
            <p:nvSpPr>
              <p:cNvPr id="24728" name="Rectangle 241">
                <a:extLst>
                  <a:ext uri="{FF2B5EF4-FFF2-40B4-BE49-F238E27FC236}">
                    <a16:creationId xmlns:a16="http://schemas.microsoft.com/office/drawing/2014/main" id="{14FAC9D0-F065-CAC8-8B95-BD98CBE4DF26}"/>
                  </a:ext>
                </a:extLst>
              </p:cNvPr>
              <p:cNvSpPr>
                <a:spLocks noChangeArrowheads="1"/>
              </p:cNvSpPr>
              <p:nvPr/>
            </p:nvSpPr>
            <p:spPr bwMode="gray">
              <a:xfrm>
                <a:off x="5040"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Abort</a:t>
                </a:r>
                <a:endParaRPr lang="en-US" altLang="en-US" sz="2200">
                  <a:solidFill>
                    <a:schemeClr val="hlink"/>
                  </a:solidFill>
                </a:endParaRPr>
              </a:p>
            </p:txBody>
          </p:sp>
          <p:sp>
            <p:nvSpPr>
              <p:cNvPr id="24729" name="Rectangle 242">
                <a:extLst>
                  <a:ext uri="{FF2B5EF4-FFF2-40B4-BE49-F238E27FC236}">
                    <a16:creationId xmlns:a16="http://schemas.microsoft.com/office/drawing/2014/main" id="{CD1AA84B-4224-9B30-C7B3-097E8D9DCA62}"/>
                  </a:ext>
                </a:extLst>
              </p:cNvPr>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730" name="Rectangle 243">
                <a:extLst>
                  <a:ext uri="{FF2B5EF4-FFF2-40B4-BE49-F238E27FC236}">
                    <a16:creationId xmlns:a16="http://schemas.microsoft.com/office/drawing/2014/main" id="{62F8CB9A-ACCE-D689-EE2D-F94DAC83876B}"/>
                  </a:ext>
                </a:extLst>
              </p:cNvPr>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grpSp>
      </p:grpSp>
      <p:grpSp>
        <p:nvGrpSpPr>
          <p:cNvPr id="10" name="Group 489">
            <a:extLst>
              <a:ext uri="{FF2B5EF4-FFF2-40B4-BE49-F238E27FC236}">
                <a16:creationId xmlns:a16="http://schemas.microsoft.com/office/drawing/2014/main" id="{B47FD18E-3106-FEDA-E068-812966ADB574}"/>
              </a:ext>
            </a:extLst>
          </p:cNvPr>
          <p:cNvGrpSpPr>
            <a:grpSpLocks/>
          </p:cNvGrpSpPr>
          <p:nvPr/>
        </p:nvGrpSpPr>
        <p:grpSpPr bwMode="auto">
          <a:xfrm>
            <a:off x="-17462" y="1455420"/>
            <a:ext cx="10075863" cy="5532120"/>
            <a:chOff x="-10" y="768"/>
            <a:chExt cx="5770" cy="3168"/>
          </a:xfrm>
        </p:grpSpPr>
        <p:sp>
          <p:nvSpPr>
            <p:cNvPr id="24637" name="Rectangle 147">
              <a:extLst>
                <a:ext uri="{FF2B5EF4-FFF2-40B4-BE49-F238E27FC236}">
                  <a16:creationId xmlns:a16="http://schemas.microsoft.com/office/drawing/2014/main" id="{7630903D-5FCC-B7B2-1C01-6A959FB57A7F}"/>
                </a:ext>
              </a:extLst>
            </p:cNvPr>
            <p:cNvSpPr>
              <a:spLocks noChangeArrowheads="1"/>
            </p:cNvSpPr>
            <p:nvPr/>
          </p:nvSpPr>
          <p:spPr bwMode="gray">
            <a:xfrm>
              <a:off x="0" y="768"/>
              <a:ext cx="5760" cy="316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grpSp>
          <p:nvGrpSpPr>
            <p:cNvPr id="24638" name="Group 488">
              <a:extLst>
                <a:ext uri="{FF2B5EF4-FFF2-40B4-BE49-F238E27FC236}">
                  <a16:creationId xmlns:a16="http://schemas.microsoft.com/office/drawing/2014/main" id="{37396C99-522D-E885-4F22-5330B9D350E9}"/>
                </a:ext>
              </a:extLst>
            </p:cNvPr>
            <p:cNvGrpSpPr>
              <a:grpSpLocks/>
            </p:cNvGrpSpPr>
            <p:nvPr/>
          </p:nvGrpSpPr>
          <p:grpSpPr bwMode="auto">
            <a:xfrm>
              <a:off x="-10" y="893"/>
              <a:ext cx="5626" cy="2995"/>
              <a:chOff x="-10" y="893"/>
              <a:chExt cx="5626" cy="2995"/>
            </a:xfrm>
          </p:grpSpPr>
          <p:sp>
            <p:nvSpPr>
              <p:cNvPr id="24639" name="Rectangle 149">
                <a:extLst>
                  <a:ext uri="{FF2B5EF4-FFF2-40B4-BE49-F238E27FC236}">
                    <a16:creationId xmlns:a16="http://schemas.microsoft.com/office/drawing/2014/main" id="{A2156B69-09B6-B949-74C9-750650D0B78F}"/>
                  </a:ext>
                </a:extLst>
              </p:cNvPr>
              <p:cNvSpPr>
                <a:spLocks noChangeArrowheads="1"/>
              </p:cNvSpPr>
              <p:nvPr/>
            </p:nvSpPr>
            <p:spPr bwMode="gray">
              <a:xfrm>
                <a:off x="-10" y="1223"/>
                <a:ext cx="9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SVC Mode</a:t>
                </a:r>
                <a:endParaRPr lang="en-US" altLang="en-US" sz="2200">
                  <a:solidFill>
                    <a:schemeClr val="hlink"/>
                  </a:solidFill>
                </a:endParaRPr>
              </a:p>
            </p:txBody>
          </p:sp>
          <p:sp>
            <p:nvSpPr>
              <p:cNvPr id="24640" name="Rectangle 151">
                <a:extLst>
                  <a:ext uri="{FF2B5EF4-FFF2-40B4-BE49-F238E27FC236}">
                    <a16:creationId xmlns:a16="http://schemas.microsoft.com/office/drawing/2014/main" id="{4D0D8C2B-AD56-3977-23B6-9D210F576C5A}"/>
                  </a:ext>
                </a:extLst>
              </p:cNvPr>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r0</a:t>
                </a:r>
                <a:endParaRPr lang="en-US" altLang="en-US" sz="1760">
                  <a:solidFill>
                    <a:schemeClr val="bg1"/>
                  </a:solidFill>
                  <a:latin typeface="Courier New" panose="02070309020205020404" pitchFamily="49" charset="0"/>
                </a:endParaRPr>
              </a:p>
            </p:txBody>
          </p:sp>
          <p:sp>
            <p:nvSpPr>
              <p:cNvPr id="24641" name="Rectangle 152">
                <a:extLst>
                  <a:ext uri="{FF2B5EF4-FFF2-40B4-BE49-F238E27FC236}">
                    <a16:creationId xmlns:a16="http://schemas.microsoft.com/office/drawing/2014/main" id="{AE84FBB2-6847-3A2A-1F9F-8CD11E502062}"/>
                  </a:ext>
                </a:extLst>
              </p:cNvPr>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a:t>
                </a:r>
                <a:endParaRPr lang="en-US" altLang="en-US" sz="1760">
                  <a:solidFill>
                    <a:schemeClr val="bg1"/>
                  </a:solidFill>
                  <a:latin typeface="Courier New" panose="02070309020205020404" pitchFamily="49" charset="0"/>
                </a:endParaRPr>
              </a:p>
            </p:txBody>
          </p:sp>
          <p:sp>
            <p:nvSpPr>
              <p:cNvPr id="24642" name="Rectangle 153">
                <a:extLst>
                  <a:ext uri="{FF2B5EF4-FFF2-40B4-BE49-F238E27FC236}">
                    <a16:creationId xmlns:a16="http://schemas.microsoft.com/office/drawing/2014/main" id="{CBBB4287-0DBB-5C33-FE9F-1329F3F22A3E}"/>
                  </a:ext>
                </a:extLst>
              </p:cNvPr>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r2</a:t>
                </a:r>
                <a:endParaRPr lang="en-US" altLang="en-US" sz="1760">
                  <a:solidFill>
                    <a:schemeClr val="bg1"/>
                  </a:solidFill>
                  <a:latin typeface="Courier New" panose="02070309020205020404" pitchFamily="49" charset="0"/>
                </a:endParaRPr>
              </a:p>
            </p:txBody>
          </p:sp>
          <p:sp>
            <p:nvSpPr>
              <p:cNvPr id="24643" name="Rectangle 154">
                <a:extLst>
                  <a:ext uri="{FF2B5EF4-FFF2-40B4-BE49-F238E27FC236}">
                    <a16:creationId xmlns:a16="http://schemas.microsoft.com/office/drawing/2014/main" id="{7EE59DE2-C0F0-D80C-2A87-35474AF2F70A}"/>
                  </a:ext>
                </a:extLst>
              </p:cNvPr>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r3</a:t>
                </a:r>
                <a:endParaRPr lang="en-US" altLang="en-US" sz="1760">
                  <a:solidFill>
                    <a:schemeClr val="bg1"/>
                  </a:solidFill>
                  <a:latin typeface="Courier New" panose="02070309020205020404" pitchFamily="49" charset="0"/>
                </a:endParaRPr>
              </a:p>
            </p:txBody>
          </p:sp>
          <p:sp>
            <p:nvSpPr>
              <p:cNvPr id="24644" name="Rectangle 155">
                <a:extLst>
                  <a:ext uri="{FF2B5EF4-FFF2-40B4-BE49-F238E27FC236}">
                    <a16:creationId xmlns:a16="http://schemas.microsoft.com/office/drawing/2014/main" id="{1D22F476-0409-35C2-D90A-F394EF8BA759}"/>
                  </a:ext>
                </a:extLst>
              </p:cNvPr>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r4</a:t>
                </a:r>
                <a:endParaRPr lang="en-US" altLang="en-US" sz="1760">
                  <a:solidFill>
                    <a:schemeClr val="bg1"/>
                  </a:solidFill>
                  <a:latin typeface="Courier New" panose="02070309020205020404" pitchFamily="49" charset="0"/>
                </a:endParaRPr>
              </a:p>
            </p:txBody>
          </p:sp>
          <p:sp>
            <p:nvSpPr>
              <p:cNvPr id="24645" name="Rectangle 156">
                <a:extLst>
                  <a:ext uri="{FF2B5EF4-FFF2-40B4-BE49-F238E27FC236}">
                    <a16:creationId xmlns:a16="http://schemas.microsoft.com/office/drawing/2014/main" id="{5BBD08CF-186C-174C-289A-15E6A17560D8}"/>
                  </a:ext>
                </a:extLst>
              </p:cNvPr>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r5</a:t>
                </a:r>
                <a:endParaRPr lang="en-US" altLang="en-US" sz="1760">
                  <a:solidFill>
                    <a:schemeClr val="bg1"/>
                  </a:solidFill>
                  <a:latin typeface="Courier New" panose="02070309020205020404" pitchFamily="49" charset="0"/>
                </a:endParaRPr>
              </a:p>
            </p:txBody>
          </p:sp>
          <p:sp>
            <p:nvSpPr>
              <p:cNvPr id="24646" name="Rectangle 157">
                <a:extLst>
                  <a:ext uri="{FF2B5EF4-FFF2-40B4-BE49-F238E27FC236}">
                    <a16:creationId xmlns:a16="http://schemas.microsoft.com/office/drawing/2014/main" id="{4C2650E3-ABB9-6067-2359-A33512F1E8E2}"/>
                  </a:ext>
                </a:extLst>
              </p:cNvPr>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r6</a:t>
                </a:r>
                <a:endParaRPr lang="en-US" altLang="en-US" sz="1760">
                  <a:solidFill>
                    <a:schemeClr val="bg1"/>
                  </a:solidFill>
                  <a:latin typeface="Courier New" panose="02070309020205020404" pitchFamily="49" charset="0"/>
                </a:endParaRPr>
              </a:p>
            </p:txBody>
          </p:sp>
          <p:sp>
            <p:nvSpPr>
              <p:cNvPr id="24647" name="Rectangle 158">
                <a:extLst>
                  <a:ext uri="{FF2B5EF4-FFF2-40B4-BE49-F238E27FC236}">
                    <a16:creationId xmlns:a16="http://schemas.microsoft.com/office/drawing/2014/main" id="{9171AA2D-BBFB-ED95-9AAF-8CB030215B98}"/>
                  </a:ext>
                </a:extLst>
              </p:cNvPr>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r7</a:t>
                </a:r>
                <a:endParaRPr lang="en-US" altLang="en-US" sz="1760">
                  <a:solidFill>
                    <a:schemeClr val="bg1"/>
                  </a:solidFill>
                  <a:latin typeface="Courier New" panose="02070309020205020404" pitchFamily="49" charset="0"/>
                </a:endParaRPr>
              </a:p>
            </p:txBody>
          </p:sp>
          <p:sp>
            <p:nvSpPr>
              <p:cNvPr id="24648" name="Rectangle 159">
                <a:extLst>
                  <a:ext uri="{FF2B5EF4-FFF2-40B4-BE49-F238E27FC236}">
                    <a16:creationId xmlns:a16="http://schemas.microsoft.com/office/drawing/2014/main" id="{7FBB9C86-7998-DD6A-E2AD-CCAC947DB300}"/>
                  </a:ext>
                </a:extLst>
              </p:cNvPr>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649" name="Rectangle 160">
                <a:extLst>
                  <a:ext uri="{FF2B5EF4-FFF2-40B4-BE49-F238E27FC236}">
                    <a16:creationId xmlns:a16="http://schemas.microsoft.com/office/drawing/2014/main" id="{6DD21104-893D-9F2C-E26D-886CFF75D956}"/>
                  </a:ext>
                </a:extLst>
              </p:cNvPr>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650" name="Rectangle 161">
                <a:extLst>
                  <a:ext uri="{FF2B5EF4-FFF2-40B4-BE49-F238E27FC236}">
                    <a16:creationId xmlns:a16="http://schemas.microsoft.com/office/drawing/2014/main" id="{2096ACF6-6C5A-7D22-8685-6AB57B21CEF4}"/>
                  </a:ext>
                </a:extLst>
              </p:cNvPr>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651" name="Rectangle 162">
                <a:extLst>
                  <a:ext uri="{FF2B5EF4-FFF2-40B4-BE49-F238E27FC236}">
                    <a16:creationId xmlns:a16="http://schemas.microsoft.com/office/drawing/2014/main" id="{BE14B1C8-E736-50B5-A8BE-23FD917AFD2D}"/>
                  </a:ext>
                </a:extLst>
              </p:cNvPr>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652" name="Rectangle 163">
                <a:extLst>
                  <a:ext uri="{FF2B5EF4-FFF2-40B4-BE49-F238E27FC236}">
                    <a16:creationId xmlns:a16="http://schemas.microsoft.com/office/drawing/2014/main" id="{FBF3EA87-B364-3DB5-C8C7-2106E50651B4}"/>
                  </a:ext>
                </a:extLst>
              </p:cNvPr>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653" name="Rectangle 164">
                <a:extLst>
                  <a:ext uri="{FF2B5EF4-FFF2-40B4-BE49-F238E27FC236}">
                    <a16:creationId xmlns:a16="http://schemas.microsoft.com/office/drawing/2014/main" id="{C9003929-FEC6-676E-AF7B-F27B4C1B5CD7}"/>
                  </a:ext>
                </a:extLst>
              </p:cNvPr>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r15 (pc)</a:t>
                </a:r>
                <a:endParaRPr lang="en-US" altLang="en-US" sz="1760">
                  <a:solidFill>
                    <a:schemeClr val="bg1"/>
                  </a:solidFill>
                  <a:latin typeface="Courier New" panose="02070309020205020404" pitchFamily="49" charset="0"/>
                </a:endParaRPr>
              </a:p>
            </p:txBody>
          </p:sp>
          <p:sp>
            <p:nvSpPr>
              <p:cNvPr id="24654" name="Rectangle 165">
                <a:extLst>
                  <a:ext uri="{FF2B5EF4-FFF2-40B4-BE49-F238E27FC236}">
                    <a16:creationId xmlns:a16="http://schemas.microsoft.com/office/drawing/2014/main" id="{B0A52FA2-0ADA-96E0-7CF4-643E20F00D5B}"/>
                  </a:ext>
                </a:extLst>
              </p:cNvPr>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cpsr</a:t>
                </a:r>
                <a:endParaRPr lang="en-US" altLang="en-US" sz="1760">
                  <a:solidFill>
                    <a:schemeClr val="bg1"/>
                  </a:solidFill>
                  <a:latin typeface="Courier New" panose="02070309020205020404" pitchFamily="49" charset="0"/>
                </a:endParaRPr>
              </a:p>
            </p:txBody>
          </p:sp>
          <p:sp>
            <p:nvSpPr>
              <p:cNvPr id="24655" name="Rectangle 166">
                <a:extLst>
                  <a:ext uri="{FF2B5EF4-FFF2-40B4-BE49-F238E27FC236}">
                    <a16:creationId xmlns:a16="http://schemas.microsoft.com/office/drawing/2014/main" id="{6F2713E2-A075-5075-0876-001B21BC41E1}"/>
                  </a:ext>
                </a:extLst>
              </p:cNvPr>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430" b="0">
                  <a:solidFill>
                    <a:schemeClr val="bg1"/>
                  </a:solidFill>
                  <a:latin typeface="Helvetica" panose="020B0604020202020204" pitchFamily="34" charset="0"/>
                </a:endParaRPr>
              </a:p>
            </p:txBody>
          </p:sp>
          <p:sp>
            <p:nvSpPr>
              <p:cNvPr id="24656" name="Rectangle 167">
                <a:extLst>
                  <a:ext uri="{FF2B5EF4-FFF2-40B4-BE49-F238E27FC236}">
                    <a16:creationId xmlns:a16="http://schemas.microsoft.com/office/drawing/2014/main" id="{7FDC8E76-56A3-55A5-859B-9674345696ED}"/>
                  </a:ext>
                </a:extLst>
              </p:cNvPr>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430" b="0">
                  <a:solidFill>
                    <a:schemeClr val="bg1"/>
                  </a:solidFill>
                  <a:latin typeface="Helvetica" panose="020B0604020202020204" pitchFamily="34" charset="0"/>
                </a:endParaRPr>
              </a:p>
            </p:txBody>
          </p:sp>
          <p:sp>
            <p:nvSpPr>
              <p:cNvPr id="24657" name="Rectangle 168">
                <a:extLst>
                  <a:ext uri="{FF2B5EF4-FFF2-40B4-BE49-F238E27FC236}">
                    <a16:creationId xmlns:a16="http://schemas.microsoft.com/office/drawing/2014/main" id="{0269495A-9B78-877D-E196-CDEF3EBFB37E}"/>
                  </a:ext>
                </a:extLst>
              </p:cNvPr>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658" name="Rectangle 169">
                <a:extLst>
                  <a:ext uri="{FF2B5EF4-FFF2-40B4-BE49-F238E27FC236}">
                    <a16:creationId xmlns:a16="http://schemas.microsoft.com/office/drawing/2014/main" id="{E802F78C-28D5-714B-4284-AC5C5AF217C5}"/>
                  </a:ext>
                </a:extLst>
              </p:cNvPr>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659" name="Rectangle 170">
                <a:extLst>
                  <a:ext uri="{FF2B5EF4-FFF2-40B4-BE49-F238E27FC236}">
                    <a16:creationId xmlns:a16="http://schemas.microsoft.com/office/drawing/2014/main" id="{DC2BE396-CD5D-3458-844F-CD0BB4939F94}"/>
                  </a:ext>
                </a:extLst>
              </p:cNvPr>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660" name="Rectangle 171">
                <a:extLst>
                  <a:ext uri="{FF2B5EF4-FFF2-40B4-BE49-F238E27FC236}">
                    <a16:creationId xmlns:a16="http://schemas.microsoft.com/office/drawing/2014/main" id="{870BCB9A-904F-6E07-A9D6-F1F336E77353}"/>
                  </a:ext>
                </a:extLst>
              </p:cNvPr>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661" name="Rectangle 172">
                <a:extLst>
                  <a:ext uri="{FF2B5EF4-FFF2-40B4-BE49-F238E27FC236}">
                    <a16:creationId xmlns:a16="http://schemas.microsoft.com/office/drawing/2014/main" id="{1D82DA95-05DD-93F5-5C7C-53F7A8ED8726}"/>
                  </a:ext>
                </a:extLst>
              </p:cNvPr>
              <p:cNvSpPr>
                <a:spLocks noChangeArrowheads="1"/>
              </p:cNvSpPr>
              <p:nvPr/>
            </p:nvSpPr>
            <p:spPr bwMode="gray">
              <a:xfrm>
                <a:off x="1008" y="3072"/>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p>
            </p:txBody>
          </p:sp>
          <p:sp>
            <p:nvSpPr>
              <p:cNvPr id="24662" name="Rectangle 173">
                <a:extLst>
                  <a:ext uri="{FF2B5EF4-FFF2-40B4-BE49-F238E27FC236}">
                    <a16:creationId xmlns:a16="http://schemas.microsoft.com/office/drawing/2014/main" id="{AB9EEAA5-EF31-9D16-3F51-066B16D575E5}"/>
                  </a:ext>
                </a:extLst>
              </p:cNvPr>
              <p:cNvSpPr>
                <a:spLocks noChangeArrowheads="1"/>
              </p:cNvSpPr>
              <p:nvPr/>
            </p:nvSpPr>
            <p:spPr bwMode="gray">
              <a:xfrm>
                <a:off x="1008" y="3216"/>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p>
            </p:txBody>
          </p:sp>
          <p:sp>
            <p:nvSpPr>
              <p:cNvPr id="24663" name="Rectangle 174">
                <a:extLst>
                  <a:ext uri="{FF2B5EF4-FFF2-40B4-BE49-F238E27FC236}">
                    <a16:creationId xmlns:a16="http://schemas.microsoft.com/office/drawing/2014/main" id="{D694B65B-8A45-CC1C-3426-24268A795B96}"/>
                  </a:ext>
                </a:extLst>
              </p:cNvPr>
              <p:cNvSpPr>
                <a:spLocks noChangeArrowheads="1"/>
              </p:cNvSpPr>
              <p:nvPr/>
            </p:nvSpPr>
            <p:spPr bwMode="gray">
              <a:xfrm>
                <a:off x="1008" y="3744"/>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664" name="Rectangle 175">
                <a:extLst>
                  <a:ext uri="{FF2B5EF4-FFF2-40B4-BE49-F238E27FC236}">
                    <a16:creationId xmlns:a16="http://schemas.microsoft.com/office/drawing/2014/main" id="{4C16AFE3-B5C8-F060-675D-071585F151BE}"/>
                  </a:ext>
                </a:extLst>
              </p:cNvPr>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r13 (sp)</a:t>
                </a:r>
              </a:p>
            </p:txBody>
          </p:sp>
          <p:sp>
            <p:nvSpPr>
              <p:cNvPr id="24665" name="Rectangle 176">
                <a:extLst>
                  <a:ext uri="{FF2B5EF4-FFF2-40B4-BE49-F238E27FC236}">
                    <a16:creationId xmlns:a16="http://schemas.microsoft.com/office/drawing/2014/main" id="{D50D787A-6827-1C26-467B-D45302B51504}"/>
                  </a:ext>
                </a:extLst>
              </p:cNvPr>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r14 (lr)</a:t>
                </a:r>
              </a:p>
            </p:txBody>
          </p:sp>
          <p:sp>
            <p:nvSpPr>
              <p:cNvPr id="24666" name="Rectangle 177">
                <a:extLst>
                  <a:ext uri="{FF2B5EF4-FFF2-40B4-BE49-F238E27FC236}">
                    <a16:creationId xmlns:a16="http://schemas.microsoft.com/office/drawing/2014/main" id="{49178D53-27AB-720F-23B3-F72B3BD1A108}"/>
                  </a:ext>
                </a:extLst>
              </p:cNvPr>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spsr</a:t>
                </a:r>
              </a:p>
            </p:txBody>
          </p:sp>
          <p:sp>
            <p:nvSpPr>
              <p:cNvPr id="24667" name="Rectangle 178">
                <a:extLst>
                  <a:ext uri="{FF2B5EF4-FFF2-40B4-BE49-F238E27FC236}">
                    <a16:creationId xmlns:a16="http://schemas.microsoft.com/office/drawing/2014/main" id="{A9B84361-A049-FDC1-8AE4-B678B853A878}"/>
                  </a:ext>
                </a:extLst>
              </p:cNvPr>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668" name="Rectangle 179">
                <a:extLst>
                  <a:ext uri="{FF2B5EF4-FFF2-40B4-BE49-F238E27FC236}">
                    <a16:creationId xmlns:a16="http://schemas.microsoft.com/office/drawing/2014/main" id="{47DDC491-D998-B769-DA9F-EDFFF7603E34}"/>
                  </a:ext>
                </a:extLst>
              </p:cNvPr>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669" name="Rectangle 180">
                <a:extLst>
                  <a:ext uri="{FF2B5EF4-FFF2-40B4-BE49-F238E27FC236}">
                    <a16:creationId xmlns:a16="http://schemas.microsoft.com/office/drawing/2014/main" id="{ACE2BD06-FE02-2C18-5A22-528180675359}"/>
                  </a:ext>
                </a:extLst>
              </p:cNvPr>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670" name="Rectangle 181">
                <a:extLst>
                  <a:ext uri="{FF2B5EF4-FFF2-40B4-BE49-F238E27FC236}">
                    <a16:creationId xmlns:a16="http://schemas.microsoft.com/office/drawing/2014/main" id="{A8A2466F-6A3A-2600-6776-80D051AB5B70}"/>
                  </a:ext>
                </a:extLst>
              </p:cNvPr>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671" name="Rectangle 182">
                <a:extLst>
                  <a:ext uri="{FF2B5EF4-FFF2-40B4-BE49-F238E27FC236}">
                    <a16:creationId xmlns:a16="http://schemas.microsoft.com/office/drawing/2014/main" id="{371978EB-5116-09E4-81F8-E47B7D539C12}"/>
                  </a:ext>
                </a:extLst>
              </p:cNvPr>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672" name="Rectangle 183">
                <a:extLst>
                  <a:ext uri="{FF2B5EF4-FFF2-40B4-BE49-F238E27FC236}">
                    <a16:creationId xmlns:a16="http://schemas.microsoft.com/office/drawing/2014/main" id="{FE1BA038-AFC4-799B-DD79-C42F7DC80C97}"/>
                  </a:ext>
                </a:extLst>
              </p:cNvPr>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673" name="Rectangle 184">
                <a:extLst>
                  <a:ext uri="{FF2B5EF4-FFF2-40B4-BE49-F238E27FC236}">
                    <a16:creationId xmlns:a16="http://schemas.microsoft.com/office/drawing/2014/main" id="{24421D9A-89CD-A0AD-8252-A3D131B4D37C}"/>
                  </a:ext>
                </a:extLst>
              </p:cNvPr>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674" name="Rectangle 185">
                <a:extLst>
                  <a:ext uri="{FF2B5EF4-FFF2-40B4-BE49-F238E27FC236}">
                    <a16:creationId xmlns:a16="http://schemas.microsoft.com/office/drawing/2014/main" id="{24A098CA-B625-90B7-8751-E2E2DBA9BC8D}"/>
                  </a:ext>
                </a:extLst>
              </p:cNvPr>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endParaRPr lang="en-US" altLang="en-US" sz="1760">
                  <a:solidFill>
                    <a:schemeClr val="bg1"/>
                  </a:solidFill>
                  <a:latin typeface="Courier New" panose="02070309020205020404" pitchFamily="49" charset="0"/>
                </a:endParaRPr>
              </a:p>
            </p:txBody>
          </p:sp>
          <p:sp>
            <p:nvSpPr>
              <p:cNvPr id="24675" name="Rectangle 186">
                <a:extLst>
                  <a:ext uri="{FF2B5EF4-FFF2-40B4-BE49-F238E27FC236}">
                    <a16:creationId xmlns:a16="http://schemas.microsoft.com/office/drawing/2014/main" id="{723AA74F-A4F8-C7ED-20F4-9FA4077BAD9C}"/>
                  </a:ext>
                </a:extLst>
              </p:cNvPr>
              <p:cNvSpPr>
                <a:spLocks noChangeArrowheads="1"/>
              </p:cNvSpPr>
              <p:nvPr/>
            </p:nvSpPr>
            <p:spPr bwMode="gray">
              <a:xfrm>
                <a:off x="316" y="893"/>
                <a:ext cx="206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a:solidFill>
                      <a:schemeClr val="bg2"/>
                    </a:solidFill>
                  </a:rPr>
                  <a:t>Current Visible Registers</a:t>
                </a:r>
              </a:p>
            </p:txBody>
          </p:sp>
          <p:sp>
            <p:nvSpPr>
              <p:cNvPr id="24676" name="Rectangle 187">
                <a:extLst>
                  <a:ext uri="{FF2B5EF4-FFF2-40B4-BE49-F238E27FC236}">
                    <a16:creationId xmlns:a16="http://schemas.microsoft.com/office/drawing/2014/main" id="{75546270-F9BE-7BA1-33D3-236EA0575683}"/>
                  </a:ext>
                </a:extLst>
              </p:cNvPr>
              <p:cNvSpPr>
                <a:spLocks noChangeArrowheads="1"/>
              </p:cNvSpPr>
              <p:nvPr/>
            </p:nvSpPr>
            <p:spPr bwMode="gray">
              <a:xfrm>
                <a:off x="3163" y="1577"/>
                <a:ext cx="181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a:solidFill>
                      <a:schemeClr val="bg2"/>
                    </a:solidFill>
                  </a:rPr>
                  <a:t>Banked out Registers</a:t>
                </a:r>
              </a:p>
            </p:txBody>
          </p:sp>
          <p:sp>
            <p:nvSpPr>
              <p:cNvPr id="24677" name="Rectangle 188">
                <a:extLst>
                  <a:ext uri="{FF2B5EF4-FFF2-40B4-BE49-F238E27FC236}">
                    <a16:creationId xmlns:a16="http://schemas.microsoft.com/office/drawing/2014/main" id="{88C2B8A2-E46E-D4B7-750E-4D85A55C1DE7}"/>
                  </a:ext>
                </a:extLst>
              </p:cNvPr>
              <p:cNvSpPr>
                <a:spLocks noChangeArrowheads="1"/>
              </p:cNvSpPr>
              <p:nvPr/>
            </p:nvSpPr>
            <p:spPr bwMode="gray">
              <a:xfrm>
                <a:off x="2160"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User</a:t>
                </a:r>
                <a:endParaRPr lang="en-US" altLang="en-US" sz="2200">
                  <a:solidFill>
                    <a:schemeClr val="hlink"/>
                  </a:solidFill>
                </a:endParaRPr>
              </a:p>
            </p:txBody>
          </p:sp>
          <p:sp>
            <p:nvSpPr>
              <p:cNvPr id="24678" name="Rectangle 189">
                <a:extLst>
                  <a:ext uri="{FF2B5EF4-FFF2-40B4-BE49-F238E27FC236}">
                    <a16:creationId xmlns:a16="http://schemas.microsoft.com/office/drawing/2014/main" id="{E60016B9-665D-A55E-A3E4-45F609FA4370}"/>
                  </a:ext>
                </a:extLst>
              </p:cNvPr>
              <p:cNvSpPr>
                <a:spLocks noChangeArrowheads="1"/>
              </p:cNvSpPr>
              <p:nvPr/>
            </p:nvSpPr>
            <p:spPr bwMode="gray">
              <a:xfrm>
                <a:off x="2784"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FIQ</a:t>
                </a:r>
              </a:p>
            </p:txBody>
          </p:sp>
          <p:sp>
            <p:nvSpPr>
              <p:cNvPr id="24679" name="Rectangle 190">
                <a:extLst>
                  <a:ext uri="{FF2B5EF4-FFF2-40B4-BE49-F238E27FC236}">
                    <a16:creationId xmlns:a16="http://schemas.microsoft.com/office/drawing/2014/main" id="{938646B6-50A5-0BB5-54B3-BE828358ECA5}"/>
                  </a:ext>
                </a:extLst>
              </p:cNvPr>
              <p:cNvSpPr>
                <a:spLocks noChangeArrowheads="1"/>
              </p:cNvSpPr>
              <p:nvPr/>
            </p:nvSpPr>
            <p:spPr bwMode="gray">
              <a:xfrm>
                <a:off x="3360"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IRQ</a:t>
                </a:r>
                <a:endParaRPr lang="en-US" altLang="en-US" sz="2200">
                  <a:solidFill>
                    <a:schemeClr val="hlink"/>
                  </a:solidFill>
                </a:endParaRPr>
              </a:p>
            </p:txBody>
          </p:sp>
          <p:sp>
            <p:nvSpPr>
              <p:cNvPr id="24680" name="Rectangle 191">
                <a:extLst>
                  <a:ext uri="{FF2B5EF4-FFF2-40B4-BE49-F238E27FC236}">
                    <a16:creationId xmlns:a16="http://schemas.microsoft.com/office/drawing/2014/main" id="{F997ED50-5450-2CD3-929E-69B0C0AEA230}"/>
                  </a:ext>
                </a:extLst>
              </p:cNvPr>
              <p:cNvSpPr>
                <a:spLocks noChangeArrowheads="1"/>
              </p:cNvSpPr>
              <p:nvPr/>
            </p:nvSpPr>
            <p:spPr bwMode="gray">
              <a:xfrm>
                <a:off x="4512"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Undef</a:t>
                </a:r>
                <a:endParaRPr lang="en-US" altLang="en-US" sz="2200">
                  <a:solidFill>
                    <a:schemeClr val="hlink"/>
                  </a:solidFill>
                </a:endParaRPr>
              </a:p>
            </p:txBody>
          </p:sp>
          <p:sp>
            <p:nvSpPr>
              <p:cNvPr id="24681" name="Rectangle 192">
                <a:extLst>
                  <a:ext uri="{FF2B5EF4-FFF2-40B4-BE49-F238E27FC236}">
                    <a16:creationId xmlns:a16="http://schemas.microsoft.com/office/drawing/2014/main" id="{7A0F766A-E86C-AABD-F079-7B97E8DF702A}"/>
                  </a:ext>
                </a:extLst>
              </p:cNvPr>
              <p:cNvSpPr>
                <a:spLocks noChangeArrowheads="1"/>
              </p:cNvSpPr>
              <p:nvPr/>
            </p:nvSpPr>
            <p:spPr bwMode="gray">
              <a:xfrm>
                <a:off x="5040"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Abort</a:t>
                </a:r>
                <a:endParaRPr lang="en-US" altLang="en-US" sz="2200">
                  <a:solidFill>
                    <a:schemeClr val="hlink"/>
                  </a:solidFill>
                </a:endParaRPr>
              </a:p>
            </p:txBody>
          </p:sp>
          <p:sp>
            <p:nvSpPr>
              <p:cNvPr id="24682" name="Rectangle 193">
                <a:extLst>
                  <a:ext uri="{FF2B5EF4-FFF2-40B4-BE49-F238E27FC236}">
                    <a16:creationId xmlns:a16="http://schemas.microsoft.com/office/drawing/2014/main" id="{CA5C9E79-C190-1728-4FD6-F8E265EA5000}"/>
                  </a:ext>
                </a:extLst>
              </p:cNvPr>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683" name="Rectangle 194">
                <a:extLst>
                  <a:ext uri="{FF2B5EF4-FFF2-40B4-BE49-F238E27FC236}">
                    <a16:creationId xmlns:a16="http://schemas.microsoft.com/office/drawing/2014/main" id="{0747F8F2-3C01-AD42-0DCF-3D19659BFB1F}"/>
                  </a:ext>
                </a:extLst>
              </p:cNvPr>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grpSp>
      </p:grpSp>
      <p:grpSp>
        <p:nvGrpSpPr>
          <p:cNvPr id="12" name="Group 493">
            <a:extLst>
              <a:ext uri="{FF2B5EF4-FFF2-40B4-BE49-F238E27FC236}">
                <a16:creationId xmlns:a16="http://schemas.microsoft.com/office/drawing/2014/main" id="{039AB241-9881-1A13-C0A1-8A2BC51D9D19}"/>
              </a:ext>
            </a:extLst>
          </p:cNvPr>
          <p:cNvGrpSpPr>
            <a:grpSpLocks/>
          </p:cNvGrpSpPr>
          <p:nvPr/>
        </p:nvGrpSpPr>
        <p:grpSpPr bwMode="auto">
          <a:xfrm>
            <a:off x="34968" y="1455420"/>
            <a:ext cx="10058400" cy="5532120"/>
            <a:chOff x="0" y="768"/>
            <a:chExt cx="5760" cy="3168"/>
          </a:xfrm>
        </p:grpSpPr>
        <p:sp>
          <p:nvSpPr>
            <p:cNvPr id="24590" name="Rectangle 245">
              <a:extLst>
                <a:ext uri="{FF2B5EF4-FFF2-40B4-BE49-F238E27FC236}">
                  <a16:creationId xmlns:a16="http://schemas.microsoft.com/office/drawing/2014/main" id="{8EB8F2D0-AFE7-3B14-BC2F-00957A6DF18C}"/>
                </a:ext>
              </a:extLst>
            </p:cNvPr>
            <p:cNvSpPr>
              <a:spLocks noChangeArrowheads="1"/>
            </p:cNvSpPr>
            <p:nvPr/>
          </p:nvSpPr>
          <p:spPr bwMode="gray">
            <a:xfrm>
              <a:off x="0" y="768"/>
              <a:ext cx="5760" cy="316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grpSp>
          <p:nvGrpSpPr>
            <p:cNvPr id="24591" name="Group 492">
              <a:extLst>
                <a:ext uri="{FF2B5EF4-FFF2-40B4-BE49-F238E27FC236}">
                  <a16:creationId xmlns:a16="http://schemas.microsoft.com/office/drawing/2014/main" id="{75140B3C-DBB1-1307-6490-26975B4BF3A3}"/>
                </a:ext>
              </a:extLst>
            </p:cNvPr>
            <p:cNvGrpSpPr>
              <a:grpSpLocks/>
            </p:cNvGrpSpPr>
            <p:nvPr/>
          </p:nvGrpSpPr>
          <p:grpSpPr bwMode="auto">
            <a:xfrm>
              <a:off x="35" y="895"/>
              <a:ext cx="5053" cy="2993"/>
              <a:chOff x="35" y="895"/>
              <a:chExt cx="5053" cy="2993"/>
            </a:xfrm>
          </p:grpSpPr>
          <p:sp>
            <p:nvSpPr>
              <p:cNvPr id="24592" name="Rectangle 247">
                <a:extLst>
                  <a:ext uri="{FF2B5EF4-FFF2-40B4-BE49-F238E27FC236}">
                    <a16:creationId xmlns:a16="http://schemas.microsoft.com/office/drawing/2014/main" id="{06C328E7-2156-5CBB-A186-FB1569B47748}"/>
                  </a:ext>
                </a:extLst>
              </p:cNvPr>
              <p:cNvSpPr>
                <a:spLocks noChangeArrowheads="1"/>
              </p:cNvSpPr>
              <p:nvPr/>
            </p:nvSpPr>
            <p:spPr bwMode="gray">
              <a:xfrm>
                <a:off x="35" y="1218"/>
                <a:ext cx="9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Abort Mode</a:t>
                </a:r>
                <a:endParaRPr lang="en-US" altLang="en-US" sz="2200">
                  <a:solidFill>
                    <a:schemeClr val="hlink"/>
                  </a:solidFill>
                </a:endParaRPr>
              </a:p>
            </p:txBody>
          </p:sp>
          <p:sp>
            <p:nvSpPr>
              <p:cNvPr id="24593" name="Rectangle 249">
                <a:extLst>
                  <a:ext uri="{FF2B5EF4-FFF2-40B4-BE49-F238E27FC236}">
                    <a16:creationId xmlns:a16="http://schemas.microsoft.com/office/drawing/2014/main" id="{C5B45695-AC20-85FD-C95B-3DD12E552E0B}"/>
                  </a:ext>
                </a:extLst>
              </p:cNvPr>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r0</a:t>
                </a:r>
                <a:endParaRPr lang="en-US" altLang="en-US" sz="1760">
                  <a:solidFill>
                    <a:schemeClr val="bg1"/>
                  </a:solidFill>
                  <a:latin typeface="Courier New" panose="02070309020205020404" pitchFamily="49" charset="0"/>
                </a:endParaRPr>
              </a:p>
            </p:txBody>
          </p:sp>
          <p:sp>
            <p:nvSpPr>
              <p:cNvPr id="24594" name="Rectangle 250">
                <a:extLst>
                  <a:ext uri="{FF2B5EF4-FFF2-40B4-BE49-F238E27FC236}">
                    <a16:creationId xmlns:a16="http://schemas.microsoft.com/office/drawing/2014/main" id="{221ADF6C-8CDD-FF99-C3EE-8D09A7F6520B}"/>
                  </a:ext>
                </a:extLst>
              </p:cNvPr>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a:t>
                </a:r>
                <a:endParaRPr lang="en-US" altLang="en-US" sz="1760">
                  <a:solidFill>
                    <a:schemeClr val="bg1"/>
                  </a:solidFill>
                  <a:latin typeface="Courier New" panose="02070309020205020404" pitchFamily="49" charset="0"/>
                </a:endParaRPr>
              </a:p>
            </p:txBody>
          </p:sp>
          <p:sp>
            <p:nvSpPr>
              <p:cNvPr id="24595" name="Rectangle 251">
                <a:extLst>
                  <a:ext uri="{FF2B5EF4-FFF2-40B4-BE49-F238E27FC236}">
                    <a16:creationId xmlns:a16="http://schemas.microsoft.com/office/drawing/2014/main" id="{2142C8E0-9246-8C1B-93D8-507168EE8D5C}"/>
                  </a:ext>
                </a:extLst>
              </p:cNvPr>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r2</a:t>
                </a:r>
                <a:endParaRPr lang="en-US" altLang="en-US" sz="1760">
                  <a:solidFill>
                    <a:schemeClr val="bg1"/>
                  </a:solidFill>
                  <a:latin typeface="Courier New" panose="02070309020205020404" pitchFamily="49" charset="0"/>
                </a:endParaRPr>
              </a:p>
            </p:txBody>
          </p:sp>
          <p:sp>
            <p:nvSpPr>
              <p:cNvPr id="24596" name="Rectangle 252">
                <a:extLst>
                  <a:ext uri="{FF2B5EF4-FFF2-40B4-BE49-F238E27FC236}">
                    <a16:creationId xmlns:a16="http://schemas.microsoft.com/office/drawing/2014/main" id="{018F9621-8286-12C9-441F-C8B2D13FB212}"/>
                  </a:ext>
                </a:extLst>
              </p:cNvPr>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r3</a:t>
                </a:r>
                <a:endParaRPr lang="en-US" altLang="en-US" sz="1760">
                  <a:solidFill>
                    <a:schemeClr val="bg1"/>
                  </a:solidFill>
                  <a:latin typeface="Courier New" panose="02070309020205020404" pitchFamily="49" charset="0"/>
                </a:endParaRPr>
              </a:p>
            </p:txBody>
          </p:sp>
          <p:sp>
            <p:nvSpPr>
              <p:cNvPr id="24597" name="Rectangle 253">
                <a:extLst>
                  <a:ext uri="{FF2B5EF4-FFF2-40B4-BE49-F238E27FC236}">
                    <a16:creationId xmlns:a16="http://schemas.microsoft.com/office/drawing/2014/main" id="{9D241E9C-B446-A618-63C8-C71496C69F94}"/>
                  </a:ext>
                </a:extLst>
              </p:cNvPr>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r4</a:t>
                </a:r>
                <a:endParaRPr lang="en-US" altLang="en-US" sz="1760">
                  <a:solidFill>
                    <a:schemeClr val="bg1"/>
                  </a:solidFill>
                  <a:latin typeface="Courier New" panose="02070309020205020404" pitchFamily="49" charset="0"/>
                </a:endParaRPr>
              </a:p>
            </p:txBody>
          </p:sp>
          <p:sp>
            <p:nvSpPr>
              <p:cNvPr id="24598" name="Rectangle 254">
                <a:extLst>
                  <a:ext uri="{FF2B5EF4-FFF2-40B4-BE49-F238E27FC236}">
                    <a16:creationId xmlns:a16="http://schemas.microsoft.com/office/drawing/2014/main" id="{6B380260-8604-FC2F-D878-ED88BBD42D9D}"/>
                  </a:ext>
                </a:extLst>
              </p:cNvPr>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r5</a:t>
                </a:r>
                <a:endParaRPr lang="en-US" altLang="en-US" sz="1760">
                  <a:solidFill>
                    <a:schemeClr val="bg1"/>
                  </a:solidFill>
                  <a:latin typeface="Courier New" panose="02070309020205020404" pitchFamily="49" charset="0"/>
                </a:endParaRPr>
              </a:p>
            </p:txBody>
          </p:sp>
          <p:sp>
            <p:nvSpPr>
              <p:cNvPr id="24599" name="Rectangle 255">
                <a:extLst>
                  <a:ext uri="{FF2B5EF4-FFF2-40B4-BE49-F238E27FC236}">
                    <a16:creationId xmlns:a16="http://schemas.microsoft.com/office/drawing/2014/main" id="{F83F40DA-94FD-4448-FBE6-DF2E9A7F534C}"/>
                  </a:ext>
                </a:extLst>
              </p:cNvPr>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r6</a:t>
                </a:r>
                <a:endParaRPr lang="en-US" altLang="en-US" sz="1760">
                  <a:solidFill>
                    <a:schemeClr val="bg1"/>
                  </a:solidFill>
                  <a:latin typeface="Courier New" panose="02070309020205020404" pitchFamily="49" charset="0"/>
                </a:endParaRPr>
              </a:p>
            </p:txBody>
          </p:sp>
          <p:sp>
            <p:nvSpPr>
              <p:cNvPr id="24600" name="Rectangle 256">
                <a:extLst>
                  <a:ext uri="{FF2B5EF4-FFF2-40B4-BE49-F238E27FC236}">
                    <a16:creationId xmlns:a16="http://schemas.microsoft.com/office/drawing/2014/main" id="{F1D5B0D0-8ECC-1AF9-D785-D0CD0F48270F}"/>
                  </a:ext>
                </a:extLst>
              </p:cNvPr>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r7</a:t>
                </a:r>
                <a:endParaRPr lang="en-US" altLang="en-US" sz="1760">
                  <a:solidFill>
                    <a:schemeClr val="bg1"/>
                  </a:solidFill>
                  <a:latin typeface="Courier New" panose="02070309020205020404" pitchFamily="49" charset="0"/>
                </a:endParaRPr>
              </a:p>
            </p:txBody>
          </p:sp>
          <p:sp>
            <p:nvSpPr>
              <p:cNvPr id="24601" name="Rectangle 257">
                <a:extLst>
                  <a:ext uri="{FF2B5EF4-FFF2-40B4-BE49-F238E27FC236}">
                    <a16:creationId xmlns:a16="http://schemas.microsoft.com/office/drawing/2014/main" id="{E84454E1-0622-E506-4C69-0C0E1D161B74}"/>
                  </a:ext>
                </a:extLst>
              </p:cNvPr>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4602" name="Rectangle 258">
                <a:extLst>
                  <a:ext uri="{FF2B5EF4-FFF2-40B4-BE49-F238E27FC236}">
                    <a16:creationId xmlns:a16="http://schemas.microsoft.com/office/drawing/2014/main" id="{83E11F46-F73E-9E8C-EA63-392F23808189}"/>
                  </a:ext>
                </a:extLst>
              </p:cNvPr>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4603" name="Rectangle 259">
                <a:extLst>
                  <a:ext uri="{FF2B5EF4-FFF2-40B4-BE49-F238E27FC236}">
                    <a16:creationId xmlns:a16="http://schemas.microsoft.com/office/drawing/2014/main" id="{04C4CA19-A391-660E-51A5-2154B2BFF20E}"/>
                  </a:ext>
                </a:extLst>
              </p:cNvPr>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4604" name="Rectangle 260">
                <a:extLst>
                  <a:ext uri="{FF2B5EF4-FFF2-40B4-BE49-F238E27FC236}">
                    <a16:creationId xmlns:a16="http://schemas.microsoft.com/office/drawing/2014/main" id="{9589F5EA-51FC-B597-9492-ED08F5EAD95E}"/>
                  </a:ext>
                </a:extLst>
              </p:cNvPr>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605" name="Rectangle 261">
                <a:extLst>
                  <a:ext uri="{FF2B5EF4-FFF2-40B4-BE49-F238E27FC236}">
                    <a16:creationId xmlns:a16="http://schemas.microsoft.com/office/drawing/2014/main" id="{0C9ACF03-0E10-1B88-495F-1ECC4A399A26}"/>
                  </a:ext>
                </a:extLst>
              </p:cNvPr>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4606" name="Rectangle 262">
                <a:extLst>
                  <a:ext uri="{FF2B5EF4-FFF2-40B4-BE49-F238E27FC236}">
                    <a16:creationId xmlns:a16="http://schemas.microsoft.com/office/drawing/2014/main" id="{CC26F194-065B-086B-7A20-020D78841659}"/>
                  </a:ext>
                </a:extLst>
              </p:cNvPr>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r15 (pc)</a:t>
                </a:r>
                <a:endParaRPr lang="en-US" altLang="en-US" sz="1760">
                  <a:solidFill>
                    <a:schemeClr val="bg1"/>
                  </a:solidFill>
                  <a:latin typeface="Courier New" panose="02070309020205020404" pitchFamily="49" charset="0"/>
                </a:endParaRPr>
              </a:p>
            </p:txBody>
          </p:sp>
          <p:sp>
            <p:nvSpPr>
              <p:cNvPr id="24607" name="Rectangle 263">
                <a:extLst>
                  <a:ext uri="{FF2B5EF4-FFF2-40B4-BE49-F238E27FC236}">
                    <a16:creationId xmlns:a16="http://schemas.microsoft.com/office/drawing/2014/main" id="{6DB5910C-ECAF-826C-E7DE-41A9EBA29C2C}"/>
                  </a:ext>
                </a:extLst>
              </p:cNvPr>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cpsr</a:t>
                </a:r>
                <a:endParaRPr lang="en-US" altLang="en-US" sz="1760">
                  <a:solidFill>
                    <a:schemeClr val="bg1"/>
                  </a:solidFill>
                  <a:latin typeface="Courier New" panose="02070309020205020404" pitchFamily="49" charset="0"/>
                </a:endParaRPr>
              </a:p>
            </p:txBody>
          </p:sp>
          <p:sp>
            <p:nvSpPr>
              <p:cNvPr id="24608" name="Rectangle 264">
                <a:extLst>
                  <a:ext uri="{FF2B5EF4-FFF2-40B4-BE49-F238E27FC236}">
                    <a16:creationId xmlns:a16="http://schemas.microsoft.com/office/drawing/2014/main" id="{339CF6ED-3926-7147-4CE3-ACAD0BD7BAE0}"/>
                  </a:ext>
                </a:extLst>
              </p:cNvPr>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430" b="0">
                  <a:solidFill>
                    <a:schemeClr val="bg1"/>
                  </a:solidFill>
                  <a:latin typeface="Helvetica" panose="020B0604020202020204" pitchFamily="34" charset="0"/>
                </a:endParaRPr>
              </a:p>
            </p:txBody>
          </p:sp>
          <p:sp>
            <p:nvSpPr>
              <p:cNvPr id="24609" name="Rectangle 265">
                <a:extLst>
                  <a:ext uri="{FF2B5EF4-FFF2-40B4-BE49-F238E27FC236}">
                    <a16:creationId xmlns:a16="http://schemas.microsoft.com/office/drawing/2014/main" id="{F0FC61B8-E719-8EF2-47C7-9084AD2BB3C1}"/>
                  </a:ext>
                </a:extLst>
              </p:cNvPr>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430" b="0">
                  <a:solidFill>
                    <a:schemeClr val="bg1"/>
                  </a:solidFill>
                  <a:latin typeface="Helvetica" panose="020B0604020202020204" pitchFamily="34" charset="0"/>
                </a:endParaRPr>
              </a:p>
            </p:txBody>
          </p:sp>
          <p:sp>
            <p:nvSpPr>
              <p:cNvPr id="24610" name="Rectangle 266">
                <a:extLst>
                  <a:ext uri="{FF2B5EF4-FFF2-40B4-BE49-F238E27FC236}">
                    <a16:creationId xmlns:a16="http://schemas.microsoft.com/office/drawing/2014/main" id="{27155AFD-6325-7F9F-95FE-6032E9147548}"/>
                  </a:ext>
                </a:extLst>
              </p:cNvPr>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611" name="Rectangle 267">
                <a:extLst>
                  <a:ext uri="{FF2B5EF4-FFF2-40B4-BE49-F238E27FC236}">
                    <a16:creationId xmlns:a16="http://schemas.microsoft.com/office/drawing/2014/main" id="{9D9B84ED-E5EC-8100-1DEF-D79BDFD6BD95}"/>
                  </a:ext>
                </a:extLst>
              </p:cNvPr>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612" name="Rectangle 268">
                <a:extLst>
                  <a:ext uri="{FF2B5EF4-FFF2-40B4-BE49-F238E27FC236}">
                    <a16:creationId xmlns:a16="http://schemas.microsoft.com/office/drawing/2014/main" id="{30F1D521-E61D-ED6B-AF69-106DE33C5CA1}"/>
                  </a:ext>
                </a:extLst>
              </p:cNvPr>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4613" name="Rectangle 269">
                <a:extLst>
                  <a:ext uri="{FF2B5EF4-FFF2-40B4-BE49-F238E27FC236}">
                    <a16:creationId xmlns:a16="http://schemas.microsoft.com/office/drawing/2014/main" id="{EC127F2F-3DC7-B563-7ED0-48306AD34193}"/>
                  </a:ext>
                </a:extLst>
              </p:cNvPr>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614" name="Rectangle 270">
                <a:extLst>
                  <a:ext uri="{FF2B5EF4-FFF2-40B4-BE49-F238E27FC236}">
                    <a16:creationId xmlns:a16="http://schemas.microsoft.com/office/drawing/2014/main" id="{CF89D804-6671-3B7D-D660-F529DB4CF942}"/>
                  </a:ext>
                </a:extLst>
              </p:cNvPr>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p>
            </p:txBody>
          </p:sp>
          <p:sp>
            <p:nvSpPr>
              <p:cNvPr id="24615" name="Rectangle 271">
                <a:extLst>
                  <a:ext uri="{FF2B5EF4-FFF2-40B4-BE49-F238E27FC236}">
                    <a16:creationId xmlns:a16="http://schemas.microsoft.com/office/drawing/2014/main" id="{6A24FEF3-31E5-2B17-010E-DDE299E0175E}"/>
                  </a:ext>
                </a:extLst>
              </p:cNvPr>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p>
            </p:txBody>
          </p:sp>
          <p:sp>
            <p:nvSpPr>
              <p:cNvPr id="24616" name="Rectangle 272">
                <a:extLst>
                  <a:ext uri="{FF2B5EF4-FFF2-40B4-BE49-F238E27FC236}">
                    <a16:creationId xmlns:a16="http://schemas.microsoft.com/office/drawing/2014/main" id="{5BFD0458-57D5-5F20-9E50-E5CF6606AD2F}"/>
                  </a:ext>
                </a:extLst>
              </p:cNvPr>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4617" name="Rectangle 273">
                <a:extLst>
                  <a:ext uri="{FF2B5EF4-FFF2-40B4-BE49-F238E27FC236}">
                    <a16:creationId xmlns:a16="http://schemas.microsoft.com/office/drawing/2014/main" id="{5BE0CCDF-5453-AF09-8E7A-FD93A288A609}"/>
                  </a:ext>
                </a:extLst>
              </p:cNvPr>
              <p:cNvSpPr>
                <a:spLocks noChangeArrowheads="1"/>
              </p:cNvSpPr>
              <p:nvPr/>
            </p:nvSpPr>
            <p:spPr bwMode="gray">
              <a:xfrm>
                <a:off x="1008" y="3072"/>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dirty="0">
                    <a:solidFill>
                      <a:srgbClr val="FF0000"/>
                    </a:solidFill>
                    <a:latin typeface="Courier New" panose="02070309020205020404" pitchFamily="49" charset="0"/>
                  </a:rPr>
                  <a:t>r13 (</a:t>
                </a:r>
                <a:r>
                  <a:rPr lang="en-US" altLang="en-US" sz="1320" dirty="0" err="1">
                    <a:solidFill>
                      <a:srgbClr val="FF0000"/>
                    </a:solidFill>
                    <a:latin typeface="Courier New" panose="02070309020205020404" pitchFamily="49" charset="0"/>
                  </a:rPr>
                  <a:t>sp</a:t>
                </a:r>
                <a:r>
                  <a:rPr lang="en-US" altLang="en-US" sz="1320" dirty="0">
                    <a:solidFill>
                      <a:srgbClr val="FF0000"/>
                    </a:solidFill>
                    <a:latin typeface="Courier New" panose="02070309020205020404" pitchFamily="49" charset="0"/>
                  </a:rPr>
                  <a:t>)</a:t>
                </a:r>
              </a:p>
            </p:txBody>
          </p:sp>
          <p:sp>
            <p:nvSpPr>
              <p:cNvPr id="24618" name="Rectangle 274">
                <a:extLst>
                  <a:ext uri="{FF2B5EF4-FFF2-40B4-BE49-F238E27FC236}">
                    <a16:creationId xmlns:a16="http://schemas.microsoft.com/office/drawing/2014/main" id="{747D6300-E64A-11AF-EFA3-3B38631863E1}"/>
                  </a:ext>
                </a:extLst>
              </p:cNvPr>
              <p:cNvSpPr>
                <a:spLocks noChangeArrowheads="1"/>
              </p:cNvSpPr>
              <p:nvPr/>
            </p:nvSpPr>
            <p:spPr bwMode="gray">
              <a:xfrm>
                <a:off x="1008" y="3216"/>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dirty="0">
                    <a:solidFill>
                      <a:srgbClr val="FF0000"/>
                    </a:solidFill>
                    <a:latin typeface="Courier New" panose="02070309020205020404" pitchFamily="49" charset="0"/>
                  </a:rPr>
                  <a:t>r14 (</a:t>
                </a:r>
                <a:r>
                  <a:rPr lang="en-US" altLang="en-US" sz="1320" dirty="0" err="1">
                    <a:solidFill>
                      <a:srgbClr val="FF0000"/>
                    </a:solidFill>
                    <a:latin typeface="Courier New" panose="02070309020205020404" pitchFamily="49" charset="0"/>
                  </a:rPr>
                  <a:t>lr</a:t>
                </a:r>
                <a:r>
                  <a:rPr lang="en-US" altLang="en-US" sz="1320" dirty="0">
                    <a:solidFill>
                      <a:srgbClr val="FF0000"/>
                    </a:solidFill>
                    <a:latin typeface="Courier New" panose="02070309020205020404" pitchFamily="49" charset="0"/>
                  </a:rPr>
                  <a:t>)</a:t>
                </a:r>
              </a:p>
            </p:txBody>
          </p:sp>
          <p:sp>
            <p:nvSpPr>
              <p:cNvPr id="24619" name="Rectangle 275">
                <a:extLst>
                  <a:ext uri="{FF2B5EF4-FFF2-40B4-BE49-F238E27FC236}">
                    <a16:creationId xmlns:a16="http://schemas.microsoft.com/office/drawing/2014/main" id="{EA4F7FF3-4099-F973-A114-CB79A3417EC2}"/>
                  </a:ext>
                </a:extLst>
              </p:cNvPr>
              <p:cNvSpPr>
                <a:spLocks noChangeArrowheads="1"/>
              </p:cNvSpPr>
              <p:nvPr/>
            </p:nvSpPr>
            <p:spPr bwMode="gray">
              <a:xfrm>
                <a:off x="1008" y="3744"/>
                <a:ext cx="528" cy="144"/>
              </a:xfrm>
              <a:prstGeom prst="rect">
                <a:avLst/>
              </a:prstGeom>
              <a:solidFill>
                <a:srgbClr val="C0C0C0"/>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spsr</a:t>
                </a:r>
              </a:p>
            </p:txBody>
          </p:sp>
          <p:sp>
            <p:nvSpPr>
              <p:cNvPr id="24620" name="Rectangle 276">
                <a:extLst>
                  <a:ext uri="{FF2B5EF4-FFF2-40B4-BE49-F238E27FC236}">
                    <a16:creationId xmlns:a16="http://schemas.microsoft.com/office/drawing/2014/main" id="{5120C18E-DA54-C6C0-4FA8-FA6A3C3B77C0}"/>
                  </a:ext>
                </a:extLst>
              </p:cNvPr>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dirty="0">
                    <a:solidFill>
                      <a:srgbClr val="FF0000"/>
                    </a:solidFill>
                    <a:latin typeface="Courier New" panose="02070309020205020404" pitchFamily="49" charset="0"/>
                  </a:rPr>
                  <a:t>r8</a:t>
                </a:r>
                <a:endParaRPr lang="en-US" altLang="en-US" sz="1760" dirty="0">
                  <a:solidFill>
                    <a:srgbClr val="FF0000"/>
                  </a:solidFill>
                  <a:latin typeface="Courier New" panose="02070309020205020404" pitchFamily="49" charset="0"/>
                </a:endParaRPr>
              </a:p>
            </p:txBody>
          </p:sp>
          <p:sp>
            <p:nvSpPr>
              <p:cNvPr id="24621" name="Rectangle 277">
                <a:extLst>
                  <a:ext uri="{FF2B5EF4-FFF2-40B4-BE49-F238E27FC236}">
                    <a16:creationId xmlns:a16="http://schemas.microsoft.com/office/drawing/2014/main" id="{A897ED0E-5F21-50BD-F794-672C1C17890C}"/>
                  </a:ext>
                </a:extLst>
              </p:cNvPr>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r9</a:t>
                </a:r>
                <a:endParaRPr lang="en-US" altLang="en-US" sz="1760">
                  <a:solidFill>
                    <a:srgbClr val="FF0000"/>
                  </a:solidFill>
                  <a:latin typeface="Courier New" panose="02070309020205020404" pitchFamily="49" charset="0"/>
                </a:endParaRPr>
              </a:p>
            </p:txBody>
          </p:sp>
          <p:sp>
            <p:nvSpPr>
              <p:cNvPr id="24622" name="Rectangle 278">
                <a:extLst>
                  <a:ext uri="{FF2B5EF4-FFF2-40B4-BE49-F238E27FC236}">
                    <a16:creationId xmlns:a16="http://schemas.microsoft.com/office/drawing/2014/main" id="{C82834A8-72A1-B1A3-7538-296453E0D109}"/>
                  </a:ext>
                </a:extLst>
              </p:cNvPr>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r10</a:t>
                </a:r>
                <a:endParaRPr lang="en-US" altLang="en-US" sz="1760">
                  <a:solidFill>
                    <a:srgbClr val="FF0000"/>
                  </a:solidFill>
                  <a:latin typeface="Courier New" panose="02070309020205020404" pitchFamily="49" charset="0"/>
                </a:endParaRPr>
              </a:p>
            </p:txBody>
          </p:sp>
          <p:sp>
            <p:nvSpPr>
              <p:cNvPr id="24623" name="Rectangle 279">
                <a:extLst>
                  <a:ext uri="{FF2B5EF4-FFF2-40B4-BE49-F238E27FC236}">
                    <a16:creationId xmlns:a16="http://schemas.microsoft.com/office/drawing/2014/main" id="{62468F17-BCBA-DE8F-4221-DBC0FDD50DDB}"/>
                  </a:ext>
                </a:extLst>
              </p:cNvPr>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4624" name="Rectangle 280">
                <a:extLst>
                  <a:ext uri="{FF2B5EF4-FFF2-40B4-BE49-F238E27FC236}">
                    <a16:creationId xmlns:a16="http://schemas.microsoft.com/office/drawing/2014/main" id="{3A0B1399-27EA-743B-2A38-15B8A527A2E3}"/>
                  </a:ext>
                </a:extLst>
              </p:cNvPr>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r12</a:t>
                </a:r>
                <a:endParaRPr lang="en-US" altLang="en-US" sz="1760">
                  <a:solidFill>
                    <a:srgbClr val="FF0000"/>
                  </a:solidFill>
                  <a:latin typeface="Courier New" panose="02070309020205020404" pitchFamily="49" charset="0"/>
                </a:endParaRPr>
              </a:p>
            </p:txBody>
          </p:sp>
          <p:sp>
            <p:nvSpPr>
              <p:cNvPr id="24625" name="Rectangle 281">
                <a:extLst>
                  <a:ext uri="{FF2B5EF4-FFF2-40B4-BE49-F238E27FC236}">
                    <a16:creationId xmlns:a16="http://schemas.microsoft.com/office/drawing/2014/main" id="{3C666BA3-ADA7-79DC-94FA-F659D6BAC179}"/>
                  </a:ext>
                </a:extLst>
              </p:cNvPr>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r13 (sp)</a:t>
                </a:r>
                <a:endParaRPr lang="en-US" altLang="en-US" sz="1760">
                  <a:solidFill>
                    <a:srgbClr val="FF0000"/>
                  </a:solidFill>
                  <a:latin typeface="Courier New" panose="02070309020205020404" pitchFamily="49" charset="0"/>
                </a:endParaRPr>
              </a:p>
            </p:txBody>
          </p:sp>
          <p:sp>
            <p:nvSpPr>
              <p:cNvPr id="24626" name="Rectangle 282">
                <a:extLst>
                  <a:ext uri="{FF2B5EF4-FFF2-40B4-BE49-F238E27FC236}">
                    <a16:creationId xmlns:a16="http://schemas.microsoft.com/office/drawing/2014/main" id="{5FEF8074-8367-6791-A512-F663370E1688}"/>
                  </a:ext>
                </a:extLst>
              </p:cNvPr>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r14 (lr)</a:t>
                </a:r>
                <a:endParaRPr lang="en-US" altLang="en-US" sz="1760">
                  <a:solidFill>
                    <a:srgbClr val="FF0000"/>
                  </a:solidFill>
                  <a:latin typeface="Courier New" panose="02070309020205020404" pitchFamily="49" charset="0"/>
                </a:endParaRPr>
              </a:p>
            </p:txBody>
          </p:sp>
          <p:sp>
            <p:nvSpPr>
              <p:cNvPr id="24627" name="Rectangle 283">
                <a:extLst>
                  <a:ext uri="{FF2B5EF4-FFF2-40B4-BE49-F238E27FC236}">
                    <a16:creationId xmlns:a16="http://schemas.microsoft.com/office/drawing/2014/main" id="{DBD56939-122F-A7C0-9E9F-306E5F447C02}"/>
                  </a:ext>
                </a:extLst>
              </p:cNvPr>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spsr</a:t>
                </a:r>
                <a:endParaRPr lang="en-US" altLang="en-US" sz="1760">
                  <a:solidFill>
                    <a:srgbClr val="FF0000"/>
                  </a:solidFill>
                  <a:latin typeface="Courier New" panose="02070309020205020404" pitchFamily="49" charset="0"/>
                </a:endParaRPr>
              </a:p>
            </p:txBody>
          </p:sp>
          <p:sp>
            <p:nvSpPr>
              <p:cNvPr id="24628" name="Rectangle 284">
                <a:extLst>
                  <a:ext uri="{FF2B5EF4-FFF2-40B4-BE49-F238E27FC236}">
                    <a16:creationId xmlns:a16="http://schemas.microsoft.com/office/drawing/2014/main" id="{57F4F211-0C1A-EEED-867B-24F96D074A15}"/>
                  </a:ext>
                </a:extLst>
              </p:cNvPr>
              <p:cNvSpPr>
                <a:spLocks noChangeArrowheads="1"/>
              </p:cNvSpPr>
              <p:nvPr/>
            </p:nvSpPr>
            <p:spPr bwMode="gray">
              <a:xfrm>
                <a:off x="318" y="895"/>
                <a:ext cx="206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dirty="0">
                    <a:solidFill>
                      <a:srgbClr val="FF0000"/>
                    </a:solidFill>
                  </a:rPr>
                  <a:t>Current Visible Registers</a:t>
                </a:r>
              </a:p>
            </p:txBody>
          </p:sp>
          <p:sp>
            <p:nvSpPr>
              <p:cNvPr id="24629" name="Rectangle 285">
                <a:extLst>
                  <a:ext uri="{FF2B5EF4-FFF2-40B4-BE49-F238E27FC236}">
                    <a16:creationId xmlns:a16="http://schemas.microsoft.com/office/drawing/2014/main" id="{81F43861-4D38-6929-B4F1-2B8C3015C734}"/>
                  </a:ext>
                </a:extLst>
              </p:cNvPr>
              <p:cNvSpPr>
                <a:spLocks noChangeArrowheads="1"/>
              </p:cNvSpPr>
              <p:nvPr/>
            </p:nvSpPr>
            <p:spPr bwMode="gray">
              <a:xfrm>
                <a:off x="3162" y="1577"/>
                <a:ext cx="181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a:solidFill>
                      <a:srgbClr val="FF0000"/>
                    </a:solidFill>
                  </a:rPr>
                  <a:t>Banked out Registers</a:t>
                </a:r>
              </a:p>
            </p:txBody>
          </p:sp>
          <p:sp>
            <p:nvSpPr>
              <p:cNvPr id="24630" name="Rectangle 286">
                <a:extLst>
                  <a:ext uri="{FF2B5EF4-FFF2-40B4-BE49-F238E27FC236}">
                    <a16:creationId xmlns:a16="http://schemas.microsoft.com/office/drawing/2014/main" id="{098125EF-ECE4-3AB1-17EA-D6E9E24C75D0}"/>
                  </a:ext>
                </a:extLst>
              </p:cNvPr>
              <p:cNvSpPr>
                <a:spLocks noChangeArrowheads="1"/>
              </p:cNvSpPr>
              <p:nvPr/>
            </p:nvSpPr>
            <p:spPr bwMode="gray">
              <a:xfrm>
                <a:off x="2160"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User</a:t>
                </a:r>
                <a:endParaRPr lang="en-US" altLang="en-US" sz="2200">
                  <a:solidFill>
                    <a:schemeClr val="hlink"/>
                  </a:solidFill>
                </a:endParaRPr>
              </a:p>
            </p:txBody>
          </p:sp>
          <p:sp>
            <p:nvSpPr>
              <p:cNvPr id="24631" name="Rectangle 287">
                <a:extLst>
                  <a:ext uri="{FF2B5EF4-FFF2-40B4-BE49-F238E27FC236}">
                    <a16:creationId xmlns:a16="http://schemas.microsoft.com/office/drawing/2014/main" id="{ACB6E24D-6F8C-F049-92E5-F05FC7C4BC74}"/>
                  </a:ext>
                </a:extLst>
              </p:cNvPr>
              <p:cNvSpPr>
                <a:spLocks noChangeArrowheads="1"/>
              </p:cNvSpPr>
              <p:nvPr/>
            </p:nvSpPr>
            <p:spPr bwMode="gray">
              <a:xfrm>
                <a:off x="2784"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FIQ</a:t>
                </a:r>
              </a:p>
            </p:txBody>
          </p:sp>
          <p:sp>
            <p:nvSpPr>
              <p:cNvPr id="24632" name="Rectangle 288">
                <a:extLst>
                  <a:ext uri="{FF2B5EF4-FFF2-40B4-BE49-F238E27FC236}">
                    <a16:creationId xmlns:a16="http://schemas.microsoft.com/office/drawing/2014/main" id="{7F87E530-85C7-E4F7-C1B1-2A31E13C2802}"/>
                  </a:ext>
                </a:extLst>
              </p:cNvPr>
              <p:cNvSpPr>
                <a:spLocks noChangeArrowheads="1"/>
              </p:cNvSpPr>
              <p:nvPr/>
            </p:nvSpPr>
            <p:spPr bwMode="gray">
              <a:xfrm>
                <a:off x="3360"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IRQ</a:t>
                </a:r>
                <a:endParaRPr lang="en-US" altLang="en-US" sz="2200">
                  <a:solidFill>
                    <a:schemeClr val="hlink"/>
                  </a:solidFill>
                </a:endParaRPr>
              </a:p>
            </p:txBody>
          </p:sp>
          <p:sp>
            <p:nvSpPr>
              <p:cNvPr id="24633" name="Rectangle 289">
                <a:extLst>
                  <a:ext uri="{FF2B5EF4-FFF2-40B4-BE49-F238E27FC236}">
                    <a16:creationId xmlns:a16="http://schemas.microsoft.com/office/drawing/2014/main" id="{2F759D51-9F25-2DA7-986D-501CE445D8F4}"/>
                  </a:ext>
                </a:extLst>
              </p:cNvPr>
              <p:cNvSpPr>
                <a:spLocks noChangeArrowheads="1"/>
              </p:cNvSpPr>
              <p:nvPr/>
            </p:nvSpPr>
            <p:spPr bwMode="gray">
              <a:xfrm>
                <a:off x="3936" y="2022"/>
                <a:ext cx="5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SVC</a:t>
                </a:r>
                <a:endParaRPr lang="en-US" altLang="en-US" sz="2200">
                  <a:solidFill>
                    <a:schemeClr val="hlink"/>
                  </a:solidFill>
                </a:endParaRPr>
              </a:p>
            </p:txBody>
          </p:sp>
          <p:sp>
            <p:nvSpPr>
              <p:cNvPr id="24634" name="Rectangle 290">
                <a:extLst>
                  <a:ext uri="{FF2B5EF4-FFF2-40B4-BE49-F238E27FC236}">
                    <a16:creationId xmlns:a16="http://schemas.microsoft.com/office/drawing/2014/main" id="{9AAD81FE-531E-CE6E-3EC1-1E6B4EF096A3}"/>
                  </a:ext>
                </a:extLst>
              </p:cNvPr>
              <p:cNvSpPr>
                <a:spLocks noChangeArrowheads="1"/>
              </p:cNvSpPr>
              <p:nvPr/>
            </p:nvSpPr>
            <p:spPr bwMode="gray">
              <a:xfrm>
                <a:off x="4512" y="2022"/>
                <a:ext cx="57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Undef</a:t>
                </a:r>
                <a:endParaRPr lang="en-US" altLang="en-US" sz="2200">
                  <a:solidFill>
                    <a:schemeClr val="hlink"/>
                  </a:solidFill>
                </a:endParaRPr>
              </a:p>
            </p:txBody>
          </p:sp>
          <p:sp>
            <p:nvSpPr>
              <p:cNvPr id="24635" name="Rectangle 291">
                <a:extLst>
                  <a:ext uri="{FF2B5EF4-FFF2-40B4-BE49-F238E27FC236}">
                    <a16:creationId xmlns:a16="http://schemas.microsoft.com/office/drawing/2014/main" id="{40D1CE44-9B83-4581-348E-DD6DA1F48EA6}"/>
                  </a:ext>
                </a:extLst>
              </p:cNvPr>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4636" name="Rectangle 292">
                <a:extLst>
                  <a:ext uri="{FF2B5EF4-FFF2-40B4-BE49-F238E27FC236}">
                    <a16:creationId xmlns:a16="http://schemas.microsoft.com/office/drawing/2014/main" id="{4D6A8B81-13E4-C8D4-8298-285B4FFBD667}"/>
                  </a:ext>
                </a:extLst>
              </p:cNvPr>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grpSp>
      </p:grpSp>
      <p:sp>
        <p:nvSpPr>
          <p:cNvPr id="24584" name="Rectangle 293">
            <a:extLst>
              <a:ext uri="{FF2B5EF4-FFF2-40B4-BE49-F238E27FC236}">
                <a16:creationId xmlns:a16="http://schemas.microsoft.com/office/drawing/2014/main" id="{80076752-ADF4-316C-FB33-C1E4526F9A48}"/>
              </a:ext>
            </a:extLst>
          </p:cNvPr>
          <p:cNvSpPr>
            <a:spLocks noGrp="1" noChangeArrowheads="1"/>
          </p:cNvSpPr>
          <p:nvPr>
            <p:ph type="title"/>
          </p:nvPr>
        </p:nvSpPr>
        <p:spPr>
          <a:xfrm>
            <a:off x="675433" y="445297"/>
            <a:ext cx="6232525" cy="453970"/>
          </a:xfrm>
        </p:spPr>
        <p:txBody>
          <a:bodyPr/>
          <a:lstStyle/>
          <a:p>
            <a:r>
              <a:rPr lang="en-US" altLang="en-US" dirty="0"/>
              <a:t>The ARM Register Set</a:t>
            </a:r>
          </a:p>
        </p:txBody>
      </p:sp>
      <p:sp>
        <p:nvSpPr>
          <p:cNvPr id="298446" name="Rectangle 462">
            <a:extLst>
              <a:ext uri="{FF2B5EF4-FFF2-40B4-BE49-F238E27FC236}">
                <a16:creationId xmlns:a16="http://schemas.microsoft.com/office/drawing/2014/main" id="{6C4DF535-8A4A-864E-5F38-0777C7305EE7}"/>
              </a:ext>
            </a:extLst>
          </p:cNvPr>
          <p:cNvSpPr>
            <a:spLocks noChangeArrowheads="1"/>
          </p:cNvSpPr>
          <p:nvPr/>
        </p:nvSpPr>
        <p:spPr bwMode="gray">
          <a:xfrm>
            <a:off x="8633460" y="1455420"/>
            <a:ext cx="1089660" cy="754380"/>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sp>
        <p:nvSpPr>
          <p:cNvPr id="298279" name="Rectangle 295">
            <a:extLst>
              <a:ext uri="{FF2B5EF4-FFF2-40B4-BE49-F238E27FC236}">
                <a16:creationId xmlns:a16="http://schemas.microsoft.com/office/drawing/2014/main" id="{26461C6D-0623-1A17-269E-A034E13BB35E}"/>
              </a:ext>
            </a:extLst>
          </p:cNvPr>
          <p:cNvSpPr>
            <a:spLocks noChangeArrowheads="1"/>
          </p:cNvSpPr>
          <p:nvPr/>
        </p:nvSpPr>
        <p:spPr bwMode="gray">
          <a:xfrm>
            <a:off x="8633460" y="1455420"/>
            <a:ext cx="1089660" cy="58674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sp>
        <p:nvSpPr>
          <p:cNvPr id="298280" name="Rectangle 296">
            <a:extLst>
              <a:ext uri="{FF2B5EF4-FFF2-40B4-BE49-F238E27FC236}">
                <a16:creationId xmlns:a16="http://schemas.microsoft.com/office/drawing/2014/main" id="{A056F9F8-3446-B1D9-C797-2CDE1442C97E}"/>
              </a:ext>
            </a:extLst>
          </p:cNvPr>
          <p:cNvSpPr>
            <a:spLocks noChangeArrowheads="1"/>
          </p:cNvSpPr>
          <p:nvPr/>
        </p:nvSpPr>
        <p:spPr bwMode="gray">
          <a:xfrm>
            <a:off x="8633460" y="1539240"/>
            <a:ext cx="1089660" cy="58674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sp>
        <p:nvSpPr>
          <p:cNvPr id="298281" name="Rectangle 297">
            <a:extLst>
              <a:ext uri="{FF2B5EF4-FFF2-40B4-BE49-F238E27FC236}">
                <a16:creationId xmlns:a16="http://schemas.microsoft.com/office/drawing/2014/main" id="{2A59B147-6D56-2D61-C20E-7AB46CF18C98}"/>
              </a:ext>
            </a:extLst>
          </p:cNvPr>
          <p:cNvSpPr>
            <a:spLocks noChangeArrowheads="1"/>
          </p:cNvSpPr>
          <p:nvPr/>
        </p:nvSpPr>
        <p:spPr bwMode="gray">
          <a:xfrm>
            <a:off x="8633460" y="1623060"/>
            <a:ext cx="1089660" cy="58674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sp>
        <p:nvSpPr>
          <p:cNvPr id="298343" name="Rectangle 359">
            <a:extLst>
              <a:ext uri="{FF2B5EF4-FFF2-40B4-BE49-F238E27FC236}">
                <a16:creationId xmlns:a16="http://schemas.microsoft.com/office/drawing/2014/main" id="{7C2578F2-FF0C-BF92-88E1-C1E1E1AF6CA5}"/>
              </a:ext>
            </a:extLst>
          </p:cNvPr>
          <p:cNvSpPr>
            <a:spLocks noChangeArrowheads="1"/>
          </p:cNvSpPr>
          <p:nvPr/>
        </p:nvSpPr>
        <p:spPr bwMode="gray">
          <a:xfrm>
            <a:off x="8633460" y="1371600"/>
            <a:ext cx="1089660" cy="754380"/>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98446"/>
                                        </p:tgtEl>
                                        <p:attrNameLst>
                                          <p:attrName>style.visibility</p:attrName>
                                        </p:attrNameLst>
                                      </p:cBhvr>
                                      <p:to>
                                        <p:strVal val="visible"/>
                                      </p:to>
                                    </p:set>
                                  </p:childTnLst>
                                  <p:subTnLst>
                                    <p:set>
                                      <p:cBhvr override="childStyle">
                                        <p:cTn dur="1" fill="hold" display="0" masterRel="nextClick" afterEffect="1"/>
                                        <p:tgtEl>
                                          <p:spTgt spid="298446"/>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98279"/>
                                        </p:tgtEl>
                                        <p:attrNameLst>
                                          <p:attrName>style.visibility</p:attrName>
                                        </p:attrNameLst>
                                      </p:cBhvr>
                                      <p:to>
                                        <p:strVal val="visible"/>
                                      </p:to>
                                    </p:set>
                                  </p:childTnLst>
                                  <p:subTnLst>
                                    <p:set>
                                      <p:cBhvr override="childStyle">
                                        <p:cTn dur="1" fill="hold" display="0" masterRel="nextClick" afterEffect="1"/>
                                        <p:tgtEl>
                                          <p:spTgt spid="298279"/>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98280"/>
                                        </p:tgtEl>
                                        <p:attrNameLst>
                                          <p:attrName>style.visibility</p:attrName>
                                        </p:attrNameLst>
                                      </p:cBhvr>
                                      <p:to>
                                        <p:strVal val="visible"/>
                                      </p:to>
                                    </p:set>
                                  </p:childTnLst>
                                  <p:subTnLst>
                                    <p:set>
                                      <p:cBhvr override="childStyle">
                                        <p:cTn dur="1" fill="hold" display="0" masterRel="nextClick" afterEffect="1"/>
                                        <p:tgtEl>
                                          <p:spTgt spid="298280"/>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98281"/>
                                        </p:tgtEl>
                                        <p:attrNameLst>
                                          <p:attrName>style.visibility</p:attrName>
                                        </p:attrNameLst>
                                      </p:cBhvr>
                                      <p:to>
                                        <p:strVal val="visible"/>
                                      </p:to>
                                    </p:set>
                                  </p:childTnLst>
                                  <p:subTnLst>
                                    <p:set>
                                      <p:cBhvr override="childStyle">
                                        <p:cTn dur="1" fill="hold" display="0" masterRel="nextClick" afterEffect="1"/>
                                        <p:tgtEl>
                                          <p:spTgt spid="298281"/>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98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446" grpId="0" animBg="1"/>
      <p:bldP spid="298279" grpId="0" animBg="1"/>
      <p:bldP spid="298280" grpId="0" animBg="1"/>
      <p:bldP spid="298281" grpId="0" animBg="1"/>
      <p:bldP spid="2983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a:extLst>
              <a:ext uri="{FF2B5EF4-FFF2-40B4-BE49-F238E27FC236}">
                <a16:creationId xmlns:a16="http://schemas.microsoft.com/office/drawing/2014/main" id="{2A74E2A5-A6BC-AF9F-74FC-1DEB81F50929}"/>
              </a:ext>
            </a:extLst>
          </p:cNvPr>
          <p:cNvSpPr>
            <a:spLocks noGrp="1" noChangeArrowheads="1"/>
          </p:cNvSpPr>
          <p:nvPr>
            <p:ph type="title"/>
          </p:nvPr>
        </p:nvSpPr>
        <p:spPr>
          <a:xfrm>
            <a:off x="914400" y="228600"/>
            <a:ext cx="6232525" cy="453970"/>
          </a:xfrm>
        </p:spPr>
        <p:txBody>
          <a:bodyPr/>
          <a:lstStyle/>
          <a:p>
            <a:r>
              <a:rPr lang="en-US" altLang="en-US" dirty="0"/>
              <a:t>The Registers</a:t>
            </a:r>
          </a:p>
        </p:txBody>
      </p:sp>
      <p:sp>
        <p:nvSpPr>
          <p:cNvPr id="28675" name="Rectangle 5">
            <a:extLst>
              <a:ext uri="{FF2B5EF4-FFF2-40B4-BE49-F238E27FC236}">
                <a16:creationId xmlns:a16="http://schemas.microsoft.com/office/drawing/2014/main" id="{6FBD2CD1-AB31-B658-B2D3-57B4D4BD70F4}"/>
              </a:ext>
            </a:extLst>
          </p:cNvPr>
          <p:cNvSpPr>
            <a:spLocks noGrp="1" noChangeArrowheads="1"/>
          </p:cNvSpPr>
          <p:nvPr>
            <p:ph type="body" idx="1"/>
          </p:nvPr>
        </p:nvSpPr>
        <p:spPr>
          <a:xfrm>
            <a:off x="762000" y="1295400"/>
            <a:ext cx="8334375" cy="5539978"/>
          </a:xfrm>
        </p:spPr>
        <p:txBody>
          <a:bodyPr/>
          <a:lstStyle/>
          <a:p>
            <a:r>
              <a:rPr lang="en-US" altLang="en-US" sz="2400" dirty="0"/>
              <a:t>ARM has 37 registers all of which are 32-bits long.</a:t>
            </a:r>
          </a:p>
          <a:p>
            <a:pPr lvl="1"/>
            <a:r>
              <a:rPr lang="en-US" altLang="en-US" sz="2400" dirty="0">
                <a:ea typeface="ＭＳ Ｐゴシック" panose="020B0600070205080204" pitchFamily="34" charset="-128"/>
              </a:rPr>
              <a:t>1 dedicated program counter</a:t>
            </a:r>
          </a:p>
          <a:p>
            <a:pPr lvl="1"/>
            <a:r>
              <a:rPr lang="en-US" altLang="en-US" sz="2400" dirty="0">
                <a:ea typeface="ＭＳ Ｐゴシック" panose="020B0600070205080204" pitchFamily="34" charset="-128"/>
              </a:rPr>
              <a:t>1 dedicated current program status register</a:t>
            </a:r>
          </a:p>
          <a:p>
            <a:pPr lvl="1"/>
            <a:r>
              <a:rPr lang="en-US" altLang="en-US" sz="2400" dirty="0">
                <a:ea typeface="ＭＳ Ｐゴシック" panose="020B0600070205080204" pitchFamily="34" charset="-128"/>
              </a:rPr>
              <a:t>5 dedicated saved program status registers</a:t>
            </a:r>
          </a:p>
          <a:p>
            <a:pPr lvl="1"/>
            <a:r>
              <a:rPr lang="en-US" altLang="en-US" sz="2400" dirty="0">
                <a:ea typeface="ＭＳ Ｐゴシック" panose="020B0600070205080204" pitchFamily="34" charset="-128"/>
              </a:rPr>
              <a:t>30 general purpose registers</a:t>
            </a:r>
          </a:p>
          <a:p>
            <a:pPr lvl="1"/>
            <a:endParaRPr lang="en-US" altLang="en-US" sz="2400" dirty="0">
              <a:ea typeface="ＭＳ Ｐゴシック" panose="020B0600070205080204" pitchFamily="34" charset="-128"/>
            </a:endParaRPr>
          </a:p>
          <a:p>
            <a:r>
              <a:rPr lang="en-US" altLang="en-US" sz="2400" dirty="0"/>
              <a:t>The current processor mode governs which of several banks is accessible. Each mode can access </a:t>
            </a:r>
          </a:p>
          <a:p>
            <a:pPr lvl="1"/>
            <a:r>
              <a:rPr lang="en-US" altLang="en-US" sz="2400" dirty="0">
                <a:ea typeface="ＭＳ Ｐゴシック" panose="020B0600070205080204" pitchFamily="34" charset="-128"/>
              </a:rPr>
              <a:t>a particular set of</a:t>
            </a:r>
            <a:r>
              <a:rPr lang="en-US" altLang="en-US" sz="2400" dirty="0">
                <a:solidFill>
                  <a:srgbClr val="FF0000"/>
                </a:solidFill>
                <a:ea typeface="ＭＳ Ｐゴシック" panose="020B0600070205080204" pitchFamily="34" charset="-128"/>
              </a:rPr>
              <a:t> r0-r12 </a:t>
            </a:r>
            <a:r>
              <a:rPr lang="en-US" altLang="en-US" sz="2400" dirty="0">
                <a:ea typeface="ＭＳ Ｐゴシック" panose="020B0600070205080204" pitchFamily="34" charset="-128"/>
              </a:rPr>
              <a:t>registers</a:t>
            </a:r>
          </a:p>
          <a:p>
            <a:pPr lvl="1"/>
            <a:r>
              <a:rPr lang="en-US" altLang="en-US" sz="2400" dirty="0">
                <a:ea typeface="ＭＳ Ｐゴシック" panose="020B0600070205080204" pitchFamily="34" charset="-128"/>
              </a:rPr>
              <a:t>a particular </a:t>
            </a:r>
            <a:r>
              <a:rPr lang="en-US" altLang="en-US" sz="2400" dirty="0">
                <a:solidFill>
                  <a:srgbClr val="FF0000"/>
                </a:solidFill>
                <a:ea typeface="ＭＳ Ｐゴシック" panose="020B0600070205080204" pitchFamily="34" charset="-128"/>
              </a:rPr>
              <a:t>r13</a:t>
            </a:r>
            <a:r>
              <a:rPr lang="en-US" altLang="en-US" sz="2400" dirty="0">
                <a:ea typeface="ＭＳ Ｐゴシック" panose="020B0600070205080204" pitchFamily="34" charset="-128"/>
              </a:rPr>
              <a:t> (the stack pointer, </a:t>
            </a:r>
            <a:r>
              <a:rPr lang="en-US" altLang="en-US" sz="2400" dirty="0" err="1">
                <a:solidFill>
                  <a:srgbClr val="FF0000"/>
                </a:solidFill>
                <a:ea typeface="ＭＳ Ｐゴシック" panose="020B0600070205080204" pitchFamily="34" charset="-128"/>
              </a:rPr>
              <a:t>sp</a:t>
            </a:r>
            <a:r>
              <a:rPr lang="en-US" altLang="en-US" sz="2400" dirty="0">
                <a:ea typeface="ＭＳ Ｐゴシック" panose="020B0600070205080204" pitchFamily="34" charset="-128"/>
              </a:rPr>
              <a:t>) and </a:t>
            </a:r>
            <a:r>
              <a:rPr lang="en-US" altLang="en-US" sz="2400" dirty="0">
                <a:solidFill>
                  <a:srgbClr val="FF0000"/>
                </a:solidFill>
                <a:ea typeface="ＭＳ Ｐゴシック" panose="020B0600070205080204" pitchFamily="34" charset="-128"/>
              </a:rPr>
              <a:t>r14</a:t>
            </a:r>
            <a:r>
              <a:rPr lang="en-US" altLang="en-US" sz="2400" dirty="0">
                <a:ea typeface="ＭＳ Ｐゴシック" panose="020B0600070205080204" pitchFamily="34" charset="-128"/>
              </a:rPr>
              <a:t> (the link register</a:t>
            </a:r>
            <a:r>
              <a:rPr lang="en-US" altLang="en-US" sz="2400" dirty="0">
                <a:solidFill>
                  <a:srgbClr val="FF0000"/>
                </a:solidFill>
                <a:ea typeface="ＭＳ Ｐゴシック" panose="020B0600070205080204" pitchFamily="34" charset="-128"/>
              </a:rPr>
              <a:t>, </a:t>
            </a:r>
            <a:r>
              <a:rPr lang="en-US" altLang="en-US" sz="2400" dirty="0" err="1">
                <a:solidFill>
                  <a:srgbClr val="FF0000"/>
                </a:solidFill>
                <a:ea typeface="ＭＳ Ｐゴシック" panose="020B0600070205080204" pitchFamily="34" charset="-128"/>
              </a:rPr>
              <a:t>lr</a:t>
            </a:r>
            <a:r>
              <a:rPr lang="en-US" altLang="en-US" sz="2400" dirty="0">
                <a:solidFill>
                  <a:srgbClr val="FF0000"/>
                </a:solidFill>
                <a:ea typeface="ＭＳ Ｐゴシック" panose="020B0600070205080204" pitchFamily="34" charset="-128"/>
              </a:rPr>
              <a:t>) </a:t>
            </a:r>
            <a:r>
              <a:rPr lang="en-US" altLang="en-US" sz="2400" dirty="0">
                <a:ea typeface="ＭＳ Ｐゴシック" panose="020B0600070205080204" pitchFamily="34" charset="-128"/>
              </a:rPr>
              <a:t>the program counter</a:t>
            </a:r>
            <a:r>
              <a:rPr lang="en-US" altLang="en-US" sz="2400" dirty="0">
                <a:solidFill>
                  <a:srgbClr val="FF0000"/>
                </a:solidFill>
                <a:ea typeface="ＭＳ Ｐゴシック" panose="020B0600070205080204" pitchFamily="34" charset="-128"/>
              </a:rPr>
              <a:t>, r15 </a:t>
            </a:r>
            <a:r>
              <a:rPr lang="en-US" altLang="en-US" sz="2400" dirty="0">
                <a:ea typeface="ＭＳ Ｐゴシック" panose="020B0600070205080204" pitchFamily="34" charset="-128"/>
              </a:rPr>
              <a:t>(</a:t>
            </a:r>
            <a:r>
              <a:rPr lang="en-US" altLang="en-US" sz="2400" dirty="0">
                <a:solidFill>
                  <a:srgbClr val="FF0000"/>
                </a:solidFill>
                <a:ea typeface="ＭＳ Ｐゴシック" panose="020B0600070205080204" pitchFamily="34" charset="-128"/>
              </a:rPr>
              <a:t>pc</a:t>
            </a:r>
            <a:r>
              <a:rPr lang="en-US" altLang="en-US" sz="2400" dirty="0">
                <a:ea typeface="ＭＳ Ｐゴシック" panose="020B0600070205080204" pitchFamily="34" charset="-128"/>
              </a:rPr>
              <a:t>)the current program status register</a:t>
            </a:r>
            <a:r>
              <a:rPr lang="en-US" altLang="en-US" sz="2400" dirty="0">
                <a:solidFill>
                  <a:srgbClr val="FF0000"/>
                </a:solidFill>
                <a:ea typeface="ＭＳ Ｐゴシック" panose="020B0600070205080204" pitchFamily="34" charset="-128"/>
              </a:rPr>
              <a:t> ( </a:t>
            </a:r>
            <a:r>
              <a:rPr lang="en-US" altLang="en-US" sz="2400" dirty="0" err="1">
                <a:solidFill>
                  <a:srgbClr val="FF0000"/>
                </a:solidFill>
                <a:ea typeface="ＭＳ Ｐゴシック" panose="020B0600070205080204" pitchFamily="34" charset="-128"/>
              </a:rPr>
              <a:t>cpsr</a:t>
            </a:r>
            <a:r>
              <a:rPr lang="en-US" altLang="en-US" sz="2400" dirty="0">
                <a:solidFill>
                  <a:srgbClr val="FF0000"/>
                </a:solidFill>
                <a:ea typeface="ＭＳ Ｐゴシック" panose="020B0600070205080204" pitchFamily="34" charset="-128"/>
              </a:rPr>
              <a:t> )</a:t>
            </a:r>
          </a:p>
          <a:p>
            <a:pPr lvl="1"/>
            <a:endParaRPr lang="en-US" altLang="en-US" sz="2400" dirty="0">
              <a:ea typeface="ＭＳ Ｐゴシック" panose="020B0600070205080204" pitchFamily="34" charset="-128"/>
            </a:endParaRPr>
          </a:p>
          <a:p>
            <a:pPr>
              <a:buFont typeface="Wingdings" panose="05000000000000000000" pitchFamily="2" charset="2"/>
              <a:buNone/>
            </a:pPr>
            <a:r>
              <a:rPr lang="en-US" altLang="en-US" sz="2400" dirty="0"/>
              <a:t>	Privileged modes (except System) can also access</a:t>
            </a:r>
          </a:p>
          <a:p>
            <a:pPr lvl="1"/>
            <a:r>
              <a:rPr lang="en-US" altLang="en-US" sz="2400" dirty="0">
                <a:ea typeface="ＭＳ Ｐゴシック" panose="020B0600070205080204" pitchFamily="34" charset="-128"/>
              </a:rPr>
              <a:t>a particular </a:t>
            </a:r>
            <a:r>
              <a:rPr lang="en-US" altLang="en-US" sz="2400" dirty="0" err="1">
                <a:solidFill>
                  <a:srgbClr val="FF0000"/>
                </a:solidFill>
                <a:ea typeface="ＭＳ Ｐゴシック" panose="020B0600070205080204" pitchFamily="34" charset="-128"/>
              </a:rPr>
              <a:t>spsr</a:t>
            </a:r>
            <a:r>
              <a:rPr lang="en-US" altLang="en-US" sz="2400" dirty="0">
                <a:ea typeface="ＭＳ Ｐゴシック" panose="020B0600070205080204" pitchFamily="34" charset="-128"/>
              </a:rPr>
              <a:t> (saved program status register)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a:extLst>
              <a:ext uri="{FF2B5EF4-FFF2-40B4-BE49-F238E27FC236}">
                <a16:creationId xmlns:a16="http://schemas.microsoft.com/office/drawing/2014/main" id="{4213BD8D-40D1-6F19-FA14-CC24A7A3E0A4}"/>
              </a:ext>
            </a:extLst>
          </p:cNvPr>
          <p:cNvSpPr>
            <a:spLocks noChangeShapeType="1"/>
          </p:cNvSpPr>
          <p:nvPr/>
        </p:nvSpPr>
        <p:spPr bwMode="gray">
          <a:xfrm>
            <a:off x="83820" y="3802380"/>
            <a:ext cx="9639300" cy="0"/>
          </a:xfrm>
          <a:prstGeom prst="line">
            <a:avLst/>
          </a:prstGeom>
          <a:noFill/>
          <a:ln w="381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6627" name="Rectangle 3">
            <a:extLst>
              <a:ext uri="{FF2B5EF4-FFF2-40B4-BE49-F238E27FC236}">
                <a16:creationId xmlns:a16="http://schemas.microsoft.com/office/drawing/2014/main" id="{DF8E05D0-5DA1-D071-22C8-55350351C1A8}"/>
              </a:ext>
            </a:extLst>
          </p:cNvPr>
          <p:cNvSpPr>
            <a:spLocks noGrp="1" noChangeArrowheads="1"/>
          </p:cNvSpPr>
          <p:nvPr>
            <p:ph type="title"/>
          </p:nvPr>
        </p:nvSpPr>
        <p:spPr>
          <a:xfrm>
            <a:off x="586740" y="245283"/>
            <a:ext cx="6232525" cy="453970"/>
          </a:xfrm>
        </p:spPr>
        <p:txBody>
          <a:bodyPr/>
          <a:lstStyle/>
          <a:p>
            <a:r>
              <a:rPr lang="en-US" altLang="en-US" dirty="0"/>
              <a:t>Register Organization Summary</a:t>
            </a:r>
          </a:p>
        </p:txBody>
      </p:sp>
      <p:sp>
        <p:nvSpPr>
          <p:cNvPr id="26628" name="Rectangle 5">
            <a:extLst>
              <a:ext uri="{FF2B5EF4-FFF2-40B4-BE49-F238E27FC236}">
                <a16:creationId xmlns:a16="http://schemas.microsoft.com/office/drawing/2014/main" id="{F969C21D-8DE6-6FD0-B6DC-835C240C8DED}"/>
              </a:ext>
            </a:extLst>
          </p:cNvPr>
          <p:cNvSpPr>
            <a:spLocks noChangeArrowheads="1"/>
          </p:cNvSpPr>
          <p:nvPr/>
        </p:nvSpPr>
        <p:spPr bwMode="gray">
          <a:xfrm>
            <a:off x="1927860" y="1790700"/>
            <a:ext cx="922020" cy="20116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User</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mode</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r0-r7,</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r15,</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and</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cpsr</a:t>
            </a:r>
          </a:p>
        </p:txBody>
      </p:sp>
      <p:sp>
        <p:nvSpPr>
          <p:cNvPr id="26629" name="Rectangle 6">
            <a:extLst>
              <a:ext uri="{FF2B5EF4-FFF2-40B4-BE49-F238E27FC236}">
                <a16:creationId xmlns:a16="http://schemas.microsoft.com/office/drawing/2014/main" id="{E321ECFD-8E8A-670E-92B1-DC9F1C4B0B2E}"/>
              </a:ext>
            </a:extLst>
          </p:cNvPr>
          <p:cNvSpPr>
            <a:spLocks noChangeArrowheads="1"/>
          </p:cNvSpPr>
          <p:nvPr/>
        </p:nvSpPr>
        <p:spPr bwMode="gray">
          <a:xfrm>
            <a:off x="1927860" y="5562600"/>
            <a:ext cx="922020" cy="25146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en-GB" altLang="en-US" sz="1320">
              <a:solidFill>
                <a:schemeClr val="bg1"/>
              </a:solidFill>
              <a:latin typeface="Courier New" panose="02070309020205020404" pitchFamily="49" charset="0"/>
            </a:endParaRPr>
          </a:p>
        </p:txBody>
      </p:sp>
      <p:sp>
        <p:nvSpPr>
          <p:cNvPr id="26630" name="Rectangle 7">
            <a:extLst>
              <a:ext uri="{FF2B5EF4-FFF2-40B4-BE49-F238E27FC236}">
                <a16:creationId xmlns:a16="http://schemas.microsoft.com/office/drawing/2014/main" id="{C4FED187-6682-3BC7-2E9A-9D8B679518BE}"/>
              </a:ext>
            </a:extLst>
          </p:cNvPr>
          <p:cNvSpPr>
            <a:spLocks noChangeArrowheads="1"/>
          </p:cNvSpPr>
          <p:nvPr/>
        </p:nvSpPr>
        <p:spPr bwMode="gray">
          <a:xfrm>
            <a:off x="1927860" y="5981700"/>
            <a:ext cx="922020" cy="25146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en-GB" altLang="en-US" sz="1320">
              <a:solidFill>
                <a:schemeClr val="bg1"/>
              </a:solidFill>
              <a:latin typeface="Courier New" panose="02070309020205020404" pitchFamily="49" charset="0"/>
            </a:endParaRPr>
          </a:p>
        </p:txBody>
      </p:sp>
      <p:sp>
        <p:nvSpPr>
          <p:cNvPr id="26631" name="Rectangle 8">
            <a:extLst>
              <a:ext uri="{FF2B5EF4-FFF2-40B4-BE49-F238E27FC236}">
                <a16:creationId xmlns:a16="http://schemas.microsoft.com/office/drawing/2014/main" id="{B3F7E62D-688A-1561-0467-36C26B851CDB}"/>
              </a:ext>
            </a:extLst>
          </p:cNvPr>
          <p:cNvSpPr>
            <a:spLocks noChangeArrowheads="1"/>
          </p:cNvSpPr>
          <p:nvPr/>
        </p:nvSpPr>
        <p:spPr bwMode="gray">
          <a:xfrm>
            <a:off x="1927860" y="3813810"/>
            <a:ext cx="922020" cy="228600"/>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r8</a:t>
            </a:r>
            <a:endParaRPr lang="en-US" altLang="en-US" sz="1760">
              <a:solidFill>
                <a:srgbClr val="FF0000"/>
              </a:solidFill>
              <a:latin typeface="Courier New" panose="02070309020205020404" pitchFamily="49" charset="0"/>
            </a:endParaRPr>
          </a:p>
        </p:txBody>
      </p:sp>
      <p:sp>
        <p:nvSpPr>
          <p:cNvPr id="26632" name="Rectangle 9">
            <a:extLst>
              <a:ext uri="{FF2B5EF4-FFF2-40B4-BE49-F238E27FC236}">
                <a16:creationId xmlns:a16="http://schemas.microsoft.com/office/drawing/2014/main" id="{CF195AFF-BE4D-C525-BFCF-0C855C1A5E4C}"/>
              </a:ext>
            </a:extLst>
          </p:cNvPr>
          <p:cNvSpPr>
            <a:spLocks noChangeArrowheads="1"/>
          </p:cNvSpPr>
          <p:nvPr/>
        </p:nvSpPr>
        <p:spPr bwMode="gray">
          <a:xfrm>
            <a:off x="1927860" y="4053840"/>
            <a:ext cx="922020" cy="251460"/>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r9</a:t>
            </a:r>
            <a:endParaRPr lang="en-US" altLang="en-US" sz="1760">
              <a:solidFill>
                <a:srgbClr val="FF0000"/>
              </a:solidFill>
              <a:latin typeface="Courier New" panose="02070309020205020404" pitchFamily="49" charset="0"/>
            </a:endParaRPr>
          </a:p>
        </p:txBody>
      </p:sp>
      <p:sp>
        <p:nvSpPr>
          <p:cNvPr id="26633" name="Rectangle 10">
            <a:extLst>
              <a:ext uri="{FF2B5EF4-FFF2-40B4-BE49-F238E27FC236}">
                <a16:creationId xmlns:a16="http://schemas.microsoft.com/office/drawing/2014/main" id="{F1C5BF0D-1341-4858-6E68-3F84E955A4C7}"/>
              </a:ext>
            </a:extLst>
          </p:cNvPr>
          <p:cNvSpPr>
            <a:spLocks noChangeArrowheads="1"/>
          </p:cNvSpPr>
          <p:nvPr/>
        </p:nvSpPr>
        <p:spPr bwMode="gray">
          <a:xfrm>
            <a:off x="1927860" y="4305300"/>
            <a:ext cx="922020" cy="251460"/>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r10</a:t>
            </a:r>
            <a:endParaRPr lang="en-US" altLang="en-US" sz="1760">
              <a:solidFill>
                <a:srgbClr val="FF0000"/>
              </a:solidFill>
              <a:latin typeface="Courier New" panose="02070309020205020404" pitchFamily="49" charset="0"/>
            </a:endParaRPr>
          </a:p>
        </p:txBody>
      </p:sp>
      <p:sp>
        <p:nvSpPr>
          <p:cNvPr id="26634" name="Rectangle 11">
            <a:extLst>
              <a:ext uri="{FF2B5EF4-FFF2-40B4-BE49-F238E27FC236}">
                <a16:creationId xmlns:a16="http://schemas.microsoft.com/office/drawing/2014/main" id="{FA9E5572-086D-3F8C-6E7F-6C270BA39406}"/>
              </a:ext>
            </a:extLst>
          </p:cNvPr>
          <p:cNvSpPr>
            <a:spLocks noChangeArrowheads="1"/>
          </p:cNvSpPr>
          <p:nvPr/>
        </p:nvSpPr>
        <p:spPr bwMode="gray">
          <a:xfrm>
            <a:off x="1927860" y="4556760"/>
            <a:ext cx="922020" cy="251460"/>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dirty="0">
                <a:solidFill>
                  <a:srgbClr val="FF0000"/>
                </a:solidFill>
                <a:latin typeface="Courier New" panose="02070309020205020404" pitchFamily="49" charset="0"/>
              </a:rPr>
              <a:t>r11</a:t>
            </a:r>
            <a:endParaRPr lang="en-US" altLang="en-US" sz="1760" dirty="0">
              <a:solidFill>
                <a:srgbClr val="FF0000"/>
              </a:solidFill>
              <a:latin typeface="Courier New" panose="02070309020205020404" pitchFamily="49" charset="0"/>
            </a:endParaRPr>
          </a:p>
        </p:txBody>
      </p:sp>
      <p:sp>
        <p:nvSpPr>
          <p:cNvPr id="26635" name="Rectangle 12">
            <a:extLst>
              <a:ext uri="{FF2B5EF4-FFF2-40B4-BE49-F238E27FC236}">
                <a16:creationId xmlns:a16="http://schemas.microsoft.com/office/drawing/2014/main" id="{959E1FB5-861E-4DDC-8323-41E3CF9E4AEE}"/>
              </a:ext>
            </a:extLst>
          </p:cNvPr>
          <p:cNvSpPr>
            <a:spLocks noChangeArrowheads="1"/>
          </p:cNvSpPr>
          <p:nvPr/>
        </p:nvSpPr>
        <p:spPr bwMode="gray">
          <a:xfrm>
            <a:off x="1927860" y="4808220"/>
            <a:ext cx="922020" cy="251460"/>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r12</a:t>
            </a:r>
            <a:endParaRPr lang="en-US" altLang="en-US" sz="1760">
              <a:solidFill>
                <a:srgbClr val="FF0000"/>
              </a:solidFill>
              <a:latin typeface="Courier New" panose="02070309020205020404" pitchFamily="49" charset="0"/>
            </a:endParaRPr>
          </a:p>
        </p:txBody>
      </p:sp>
      <p:sp>
        <p:nvSpPr>
          <p:cNvPr id="26636" name="Rectangle 13">
            <a:extLst>
              <a:ext uri="{FF2B5EF4-FFF2-40B4-BE49-F238E27FC236}">
                <a16:creationId xmlns:a16="http://schemas.microsoft.com/office/drawing/2014/main" id="{88512549-45AD-1E2A-A88A-047D67C73D0B}"/>
              </a:ext>
            </a:extLst>
          </p:cNvPr>
          <p:cNvSpPr>
            <a:spLocks noChangeArrowheads="1"/>
          </p:cNvSpPr>
          <p:nvPr/>
        </p:nvSpPr>
        <p:spPr bwMode="gray">
          <a:xfrm>
            <a:off x="1927860" y="5059680"/>
            <a:ext cx="922020" cy="251460"/>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r13 (sp)</a:t>
            </a:r>
            <a:endParaRPr lang="en-US" altLang="en-US" sz="1760">
              <a:solidFill>
                <a:srgbClr val="FF0000"/>
              </a:solidFill>
              <a:latin typeface="Courier New" panose="02070309020205020404" pitchFamily="49" charset="0"/>
            </a:endParaRPr>
          </a:p>
        </p:txBody>
      </p:sp>
      <p:sp>
        <p:nvSpPr>
          <p:cNvPr id="26637" name="Rectangle 14">
            <a:extLst>
              <a:ext uri="{FF2B5EF4-FFF2-40B4-BE49-F238E27FC236}">
                <a16:creationId xmlns:a16="http://schemas.microsoft.com/office/drawing/2014/main" id="{69DC7265-60A7-0BF2-71D6-58932B5E8BE2}"/>
              </a:ext>
            </a:extLst>
          </p:cNvPr>
          <p:cNvSpPr>
            <a:spLocks noChangeArrowheads="1"/>
          </p:cNvSpPr>
          <p:nvPr/>
        </p:nvSpPr>
        <p:spPr bwMode="gray">
          <a:xfrm>
            <a:off x="1927860" y="5311140"/>
            <a:ext cx="922020" cy="251460"/>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r14 (lr)</a:t>
            </a:r>
            <a:endParaRPr lang="en-US" altLang="en-US" sz="1760">
              <a:solidFill>
                <a:srgbClr val="FF0000"/>
              </a:solidFill>
              <a:latin typeface="Courier New" panose="02070309020205020404" pitchFamily="49" charset="0"/>
            </a:endParaRPr>
          </a:p>
        </p:txBody>
      </p:sp>
      <p:sp>
        <p:nvSpPr>
          <p:cNvPr id="26638" name="Rectangle 15">
            <a:extLst>
              <a:ext uri="{FF2B5EF4-FFF2-40B4-BE49-F238E27FC236}">
                <a16:creationId xmlns:a16="http://schemas.microsoft.com/office/drawing/2014/main" id="{7DFC7640-6580-D7AC-DE06-A87952EBECEF}"/>
              </a:ext>
            </a:extLst>
          </p:cNvPr>
          <p:cNvSpPr>
            <a:spLocks noChangeArrowheads="1"/>
          </p:cNvSpPr>
          <p:nvPr/>
        </p:nvSpPr>
        <p:spPr bwMode="gray">
          <a:xfrm>
            <a:off x="1927860" y="6233160"/>
            <a:ext cx="922020" cy="251460"/>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rgbClr val="FF0000"/>
                </a:solidFill>
                <a:latin typeface="Courier New" panose="02070309020205020404" pitchFamily="49" charset="0"/>
              </a:rPr>
              <a:t>spsr</a:t>
            </a:r>
            <a:endParaRPr lang="en-US" altLang="en-US" sz="1760">
              <a:solidFill>
                <a:srgbClr val="FF0000"/>
              </a:solidFill>
              <a:latin typeface="Courier New" panose="02070309020205020404" pitchFamily="49" charset="0"/>
            </a:endParaRPr>
          </a:p>
        </p:txBody>
      </p:sp>
      <p:sp>
        <p:nvSpPr>
          <p:cNvPr id="26639" name="Rectangle 16">
            <a:extLst>
              <a:ext uri="{FF2B5EF4-FFF2-40B4-BE49-F238E27FC236}">
                <a16:creationId xmlns:a16="http://schemas.microsoft.com/office/drawing/2014/main" id="{A238BF90-5842-ABDE-1179-92F53272172E}"/>
              </a:ext>
            </a:extLst>
          </p:cNvPr>
          <p:cNvSpPr>
            <a:spLocks noChangeArrowheads="1"/>
          </p:cNvSpPr>
          <p:nvPr/>
        </p:nvSpPr>
        <p:spPr bwMode="gray">
          <a:xfrm>
            <a:off x="1927860" y="1286307"/>
            <a:ext cx="922020" cy="37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FIQ</a:t>
            </a:r>
          </a:p>
        </p:txBody>
      </p:sp>
      <p:grpSp>
        <p:nvGrpSpPr>
          <p:cNvPr id="26640" name="Group 77">
            <a:extLst>
              <a:ext uri="{FF2B5EF4-FFF2-40B4-BE49-F238E27FC236}">
                <a16:creationId xmlns:a16="http://schemas.microsoft.com/office/drawing/2014/main" id="{7DF3DD9D-1F59-DA4E-C31A-07B80BBDFD9E}"/>
              </a:ext>
            </a:extLst>
          </p:cNvPr>
          <p:cNvGrpSpPr>
            <a:grpSpLocks/>
          </p:cNvGrpSpPr>
          <p:nvPr/>
        </p:nvGrpSpPr>
        <p:grpSpPr bwMode="auto">
          <a:xfrm>
            <a:off x="586740" y="1790700"/>
            <a:ext cx="922020" cy="4442460"/>
            <a:chOff x="336" y="960"/>
            <a:chExt cx="528" cy="2544"/>
          </a:xfrm>
        </p:grpSpPr>
        <p:sp>
          <p:nvSpPr>
            <p:cNvPr id="26673" name="Rectangle 18">
              <a:extLst>
                <a:ext uri="{FF2B5EF4-FFF2-40B4-BE49-F238E27FC236}">
                  <a16:creationId xmlns:a16="http://schemas.microsoft.com/office/drawing/2014/main" id="{C4E31E7A-162C-BD77-7BFB-4241BF42EC2E}"/>
                </a:ext>
              </a:extLst>
            </p:cNvPr>
            <p:cNvSpPr>
              <a:spLocks noChangeArrowheads="1"/>
            </p:cNvSpPr>
            <p:nvPr/>
          </p:nvSpPr>
          <p:spPr bwMode="gray">
            <a:xfrm>
              <a:off x="336" y="211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r8</a:t>
              </a:r>
              <a:endParaRPr lang="en-US" altLang="en-US" sz="1760">
                <a:solidFill>
                  <a:schemeClr val="bg1"/>
                </a:solidFill>
                <a:latin typeface="Courier New" panose="02070309020205020404" pitchFamily="49" charset="0"/>
              </a:endParaRPr>
            </a:p>
          </p:txBody>
        </p:sp>
        <p:sp>
          <p:nvSpPr>
            <p:cNvPr id="26674" name="Rectangle 19">
              <a:extLst>
                <a:ext uri="{FF2B5EF4-FFF2-40B4-BE49-F238E27FC236}">
                  <a16:creationId xmlns:a16="http://schemas.microsoft.com/office/drawing/2014/main" id="{993B5F7D-45C6-53E1-EA2D-B74F6C89E7BB}"/>
                </a:ext>
              </a:extLst>
            </p:cNvPr>
            <p:cNvSpPr>
              <a:spLocks noChangeArrowheads="1"/>
            </p:cNvSpPr>
            <p:nvPr/>
          </p:nvSpPr>
          <p:spPr bwMode="gray">
            <a:xfrm>
              <a:off x="336" y="225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r9</a:t>
              </a:r>
              <a:endParaRPr lang="en-US" altLang="en-US" sz="1760">
                <a:solidFill>
                  <a:schemeClr val="bg1"/>
                </a:solidFill>
                <a:latin typeface="Courier New" panose="02070309020205020404" pitchFamily="49" charset="0"/>
              </a:endParaRPr>
            </a:p>
          </p:txBody>
        </p:sp>
        <p:sp>
          <p:nvSpPr>
            <p:cNvPr id="26675" name="Rectangle 20">
              <a:extLst>
                <a:ext uri="{FF2B5EF4-FFF2-40B4-BE49-F238E27FC236}">
                  <a16:creationId xmlns:a16="http://schemas.microsoft.com/office/drawing/2014/main" id="{F8CE312C-28A4-4EFF-4B2C-0BA4D5E02E3C}"/>
                </a:ext>
              </a:extLst>
            </p:cNvPr>
            <p:cNvSpPr>
              <a:spLocks noChangeArrowheads="1"/>
            </p:cNvSpPr>
            <p:nvPr/>
          </p:nvSpPr>
          <p:spPr bwMode="gray">
            <a:xfrm>
              <a:off x="336" y="240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r10</a:t>
              </a:r>
              <a:endParaRPr lang="en-US" altLang="en-US" sz="1760">
                <a:solidFill>
                  <a:schemeClr val="bg1"/>
                </a:solidFill>
                <a:latin typeface="Courier New" panose="02070309020205020404" pitchFamily="49" charset="0"/>
              </a:endParaRPr>
            </a:p>
          </p:txBody>
        </p:sp>
        <p:sp>
          <p:nvSpPr>
            <p:cNvPr id="26676" name="Rectangle 21">
              <a:extLst>
                <a:ext uri="{FF2B5EF4-FFF2-40B4-BE49-F238E27FC236}">
                  <a16:creationId xmlns:a16="http://schemas.microsoft.com/office/drawing/2014/main" id="{7AD90AF6-CA1D-195D-7EBF-3F2AC08CED4D}"/>
                </a:ext>
              </a:extLst>
            </p:cNvPr>
            <p:cNvSpPr>
              <a:spLocks noChangeArrowheads="1"/>
            </p:cNvSpPr>
            <p:nvPr/>
          </p:nvSpPr>
          <p:spPr bwMode="gray">
            <a:xfrm>
              <a:off x="336" y="254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r11</a:t>
              </a:r>
              <a:endParaRPr lang="en-US" altLang="en-US" sz="1760">
                <a:solidFill>
                  <a:schemeClr val="bg1"/>
                </a:solidFill>
                <a:latin typeface="Courier New" panose="02070309020205020404" pitchFamily="49" charset="0"/>
              </a:endParaRPr>
            </a:p>
          </p:txBody>
        </p:sp>
        <p:sp>
          <p:nvSpPr>
            <p:cNvPr id="26677" name="Rectangle 22">
              <a:extLst>
                <a:ext uri="{FF2B5EF4-FFF2-40B4-BE49-F238E27FC236}">
                  <a16:creationId xmlns:a16="http://schemas.microsoft.com/office/drawing/2014/main" id="{7BF5C5AC-B6C9-25AC-2678-6EFDB0E011CC}"/>
                </a:ext>
              </a:extLst>
            </p:cNvPr>
            <p:cNvSpPr>
              <a:spLocks noChangeArrowheads="1"/>
            </p:cNvSpPr>
            <p:nvPr/>
          </p:nvSpPr>
          <p:spPr bwMode="gray">
            <a:xfrm>
              <a:off x="336" y="268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r12</a:t>
              </a:r>
              <a:endParaRPr lang="en-US" altLang="en-US" sz="1760">
                <a:solidFill>
                  <a:schemeClr val="bg1"/>
                </a:solidFill>
                <a:latin typeface="Courier New" panose="02070309020205020404" pitchFamily="49" charset="0"/>
              </a:endParaRPr>
            </a:p>
          </p:txBody>
        </p:sp>
        <p:sp>
          <p:nvSpPr>
            <p:cNvPr id="26678" name="Rectangle 23">
              <a:extLst>
                <a:ext uri="{FF2B5EF4-FFF2-40B4-BE49-F238E27FC236}">
                  <a16:creationId xmlns:a16="http://schemas.microsoft.com/office/drawing/2014/main" id="{3BDC8FC6-C645-F26A-18E0-097B4C0CE5A1}"/>
                </a:ext>
              </a:extLst>
            </p:cNvPr>
            <p:cNvSpPr>
              <a:spLocks noChangeArrowheads="1"/>
            </p:cNvSpPr>
            <p:nvPr/>
          </p:nvSpPr>
          <p:spPr bwMode="gray">
            <a:xfrm>
              <a:off x="336" y="283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6679" name="Rectangle 24">
              <a:extLst>
                <a:ext uri="{FF2B5EF4-FFF2-40B4-BE49-F238E27FC236}">
                  <a16:creationId xmlns:a16="http://schemas.microsoft.com/office/drawing/2014/main" id="{A645292A-8EA4-79B9-1595-8C08F497EC15}"/>
                </a:ext>
              </a:extLst>
            </p:cNvPr>
            <p:cNvSpPr>
              <a:spLocks noChangeArrowheads="1"/>
            </p:cNvSpPr>
            <p:nvPr/>
          </p:nvSpPr>
          <p:spPr bwMode="gray">
            <a:xfrm>
              <a:off x="336" y="297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6680" name="Rectangle 25">
              <a:extLst>
                <a:ext uri="{FF2B5EF4-FFF2-40B4-BE49-F238E27FC236}">
                  <a16:creationId xmlns:a16="http://schemas.microsoft.com/office/drawing/2014/main" id="{E45A8BBE-E013-7E62-001F-547E5AEF0A07}"/>
                </a:ext>
              </a:extLst>
            </p:cNvPr>
            <p:cNvSpPr>
              <a:spLocks noChangeArrowheads="1"/>
            </p:cNvSpPr>
            <p:nvPr/>
          </p:nvSpPr>
          <p:spPr bwMode="gray">
            <a:xfrm>
              <a:off x="336" y="312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r15 (pc)</a:t>
              </a:r>
              <a:endParaRPr lang="en-US" altLang="en-US" sz="1760">
                <a:solidFill>
                  <a:schemeClr val="bg1"/>
                </a:solidFill>
                <a:latin typeface="Courier New" panose="02070309020205020404" pitchFamily="49" charset="0"/>
              </a:endParaRPr>
            </a:p>
          </p:txBody>
        </p:sp>
        <p:sp>
          <p:nvSpPr>
            <p:cNvPr id="26681" name="Rectangle 26">
              <a:extLst>
                <a:ext uri="{FF2B5EF4-FFF2-40B4-BE49-F238E27FC236}">
                  <a16:creationId xmlns:a16="http://schemas.microsoft.com/office/drawing/2014/main" id="{A5F75166-CB9E-95AE-CE35-F4F8AE2AF620}"/>
                </a:ext>
              </a:extLst>
            </p:cNvPr>
            <p:cNvSpPr>
              <a:spLocks noChangeArrowheads="1"/>
            </p:cNvSpPr>
            <p:nvPr/>
          </p:nvSpPr>
          <p:spPr bwMode="gray">
            <a:xfrm>
              <a:off x="336" y="336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cpsr</a:t>
              </a:r>
              <a:endParaRPr lang="en-US" altLang="en-US" sz="1760">
                <a:solidFill>
                  <a:schemeClr val="bg1"/>
                </a:solidFill>
                <a:latin typeface="Courier New" panose="02070309020205020404" pitchFamily="49" charset="0"/>
              </a:endParaRPr>
            </a:p>
          </p:txBody>
        </p:sp>
        <p:sp>
          <p:nvSpPr>
            <p:cNvPr id="26682" name="Rectangle 27">
              <a:extLst>
                <a:ext uri="{FF2B5EF4-FFF2-40B4-BE49-F238E27FC236}">
                  <a16:creationId xmlns:a16="http://schemas.microsoft.com/office/drawing/2014/main" id="{01EE8DEB-E4BA-C041-DB64-651A9B174A4A}"/>
                </a:ext>
              </a:extLst>
            </p:cNvPr>
            <p:cNvSpPr>
              <a:spLocks noChangeArrowheads="1"/>
            </p:cNvSpPr>
            <p:nvPr/>
          </p:nvSpPr>
          <p:spPr bwMode="gray">
            <a:xfrm>
              <a:off x="336" y="96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r0</a:t>
              </a:r>
              <a:endParaRPr lang="en-US" altLang="en-US" sz="1760">
                <a:solidFill>
                  <a:schemeClr val="bg1"/>
                </a:solidFill>
                <a:latin typeface="Courier New" panose="02070309020205020404" pitchFamily="49" charset="0"/>
              </a:endParaRPr>
            </a:p>
          </p:txBody>
        </p:sp>
        <p:sp>
          <p:nvSpPr>
            <p:cNvPr id="26683" name="Rectangle 28">
              <a:extLst>
                <a:ext uri="{FF2B5EF4-FFF2-40B4-BE49-F238E27FC236}">
                  <a16:creationId xmlns:a16="http://schemas.microsoft.com/office/drawing/2014/main" id="{6B391858-7F1A-A0AE-3514-8426AD65DC07}"/>
                </a:ext>
              </a:extLst>
            </p:cNvPr>
            <p:cNvSpPr>
              <a:spLocks noChangeArrowheads="1"/>
            </p:cNvSpPr>
            <p:nvPr/>
          </p:nvSpPr>
          <p:spPr bwMode="gray">
            <a:xfrm>
              <a:off x="336" y="110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a:t>
              </a:r>
              <a:endParaRPr lang="en-US" altLang="en-US" sz="1760">
                <a:solidFill>
                  <a:schemeClr val="bg1"/>
                </a:solidFill>
                <a:latin typeface="Courier New" panose="02070309020205020404" pitchFamily="49" charset="0"/>
              </a:endParaRPr>
            </a:p>
          </p:txBody>
        </p:sp>
        <p:sp>
          <p:nvSpPr>
            <p:cNvPr id="26684" name="Rectangle 29">
              <a:extLst>
                <a:ext uri="{FF2B5EF4-FFF2-40B4-BE49-F238E27FC236}">
                  <a16:creationId xmlns:a16="http://schemas.microsoft.com/office/drawing/2014/main" id="{7126E83B-F79A-E906-3C60-293593A813C8}"/>
                </a:ext>
              </a:extLst>
            </p:cNvPr>
            <p:cNvSpPr>
              <a:spLocks noChangeArrowheads="1"/>
            </p:cNvSpPr>
            <p:nvPr/>
          </p:nvSpPr>
          <p:spPr bwMode="gray">
            <a:xfrm>
              <a:off x="336" y="124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r2</a:t>
              </a:r>
              <a:endParaRPr lang="en-US" altLang="en-US" sz="1760">
                <a:solidFill>
                  <a:schemeClr val="bg1"/>
                </a:solidFill>
                <a:latin typeface="Courier New" panose="02070309020205020404" pitchFamily="49" charset="0"/>
              </a:endParaRPr>
            </a:p>
          </p:txBody>
        </p:sp>
        <p:sp>
          <p:nvSpPr>
            <p:cNvPr id="26685" name="Rectangle 30">
              <a:extLst>
                <a:ext uri="{FF2B5EF4-FFF2-40B4-BE49-F238E27FC236}">
                  <a16:creationId xmlns:a16="http://schemas.microsoft.com/office/drawing/2014/main" id="{CC6BB8E3-9434-8B33-44F0-2A5DE7075D00}"/>
                </a:ext>
              </a:extLst>
            </p:cNvPr>
            <p:cNvSpPr>
              <a:spLocks noChangeArrowheads="1"/>
            </p:cNvSpPr>
            <p:nvPr/>
          </p:nvSpPr>
          <p:spPr bwMode="gray">
            <a:xfrm>
              <a:off x="336" y="1392"/>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r3</a:t>
              </a:r>
              <a:endParaRPr lang="en-US" altLang="en-US" sz="1760">
                <a:solidFill>
                  <a:schemeClr val="bg1"/>
                </a:solidFill>
                <a:latin typeface="Courier New" panose="02070309020205020404" pitchFamily="49" charset="0"/>
              </a:endParaRPr>
            </a:p>
          </p:txBody>
        </p:sp>
        <p:sp>
          <p:nvSpPr>
            <p:cNvPr id="26686" name="Rectangle 31">
              <a:extLst>
                <a:ext uri="{FF2B5EF4-FFF2-40B4-BE49-F238E27FC236}">
                  <a16:creationId xmlns:a16="http://schemas.microsoft.com/office/drawing/2014/main" id="{1AAA14F8-819C-E97B-EA71-10B24408D83E}"/>
                </a:ext>
              </a:extLst>
            </p:cNvPr>
            <p:cNvSpPr>
              <a:spLocks noChangeArrowheads="1"/>
            </p:cNvSpPr>
            <p:nvPr/>
          </p:nvSpPr>
          <p:spPr bwMode="gray">
            <a:xfrm>
              <a:off x="336" y="1536"/>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r4</a:t>
              </a:r>
              <a:endParaRPr lang="en-US" altLang="en-US" sz="1760">
                <a:solidFill>
                  <a:schemeClr val="bg1"/>
                </a:solidFill>
                <a:latin typeface="Courier New" panose="02070309020205020404" pitchFamily="49" charset="0"/>
              </a:endParaRPr>
            </a:p>
          </p:txBody>
        </p:sp>
        <p:sp>
          <p:nvSpPr>
            <p:cNvPr id="26687" name="Rectangle 32">
              <a:extLst>
                <a:ext uri="{FF2B5EF4-FFF2-40B4-BE49-F238E27FC236}">
                  <a16:creationId xmlns:a16="http://schemas.microsoft.com/office/drawing/2014/main" id="{F90DEA1F-B223-41FB-E9CB-70541ACC64C9}"/>
                </a:ext>
              </a:extLst>
            </p:cNvPr>
            <p:cNvSpPr>
              <a:spLocks noChangeArrowheads="1"/>
            </p:cNvSpPr>
            <p:nvPr/>
          </p:nvSpPr>
          <p:spPr bwMode="gray">
            <a:xfrm>
              <a:off x="336" y="1680"/>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r5</a:t>
              </a:r>
              <a:endParaRPr lang="en-US" altLang="en-US" sz="1760">
                <a:solidFill>
                  <a:schemeClr val="bg1"/>
                </a:solidFill>
                <a:latin typeface="Courier New" panose="02070309020205020404" pitchFamily="49" charset="0"/>
              </a:endParaRPr>
            </a:p>
          </p:txBody>
        </p:sp>
        <p:sp>
          <p:nvSpPr>
            <p:cNvPr id="26688" name="Rectangle 33">
              <a:extLst>
                <a:ext uri="{FF2B5EF4-FFF2-40B4-BE49-F238E27FC236}">
                  <a16:creationId xmlns:a16="http://schemas.microsoft.com/office/drawing/2014/main" id="{E2B23C8D-0A8F-72E4-BACD-87C69748D906}"/>
                </a:ext>
              </a:extLst>
            </p:cNvPr>
            <p:cNvSpPr>
              <a:spLocks noChangeArrowheads="1"/>
            </p:cNvSpPr>
            <p:nvPr/>
          </p:nvSpPr>
          <p:spPr bwMode="gray">
            <a:xfrm>
              <a:off x="336" y="1824"/>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r6</a:t>
              </a:r>
              <a:endParaRPr lang="en-US" altLang="en-US" sz="1760">
                <a:solidFill>
                  <a:schemeClr val="bg1"/>
                </a:solidFill>
                <a:latin typeface="Courier New" panose="02070309020205020404" pitchFamily="49" charset="0"/>
              </a:endParaRPr>
            </a:p>
          </p:txBody>
        </p:sp>
        <p:sp>
          <p:nvSpPr>
            <p:cNvPr id="26689" name="Rectangle 34">
              <a:extLst>
                <a:ext uri="{FF2B5EF4-FFF2-40B4-BE49-F238E27FC236}">
                  <a16:creationId xmlns:a16="http://schemas.microsoft.com/office/drawing/2014/main" id="{372A0436-4785-2BA8-A1CD-2109BCF2B19B}"/>
                </a:ext>
              </a:extLst>
            </p:cNvPr>
            <p:cNvSpPr>
              <a:spLocks noChangeArrowheads="1"/>
            </p:cNvSpPr>
            <p:nvPr/>
          </p:nvSpPr>
          <p:spPr bwMode="gray">
            <a:xfrm>
              <a:off x="336" y="1968"/>
              <a:ext cx="528" cy="144"/>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r7</a:t>
              </a:r>
              <a:endParaRPr lang="en-US" altLang="en-US" sz="1760">
                <a:solidFill>
                  <a:schemeClr val="bg1"/>
                </a:solidFill>
                <a:latin typeface="Courier New" panose="02070309020205020404" pitchFamily="49" charset="0"/>
              </a:endParaRPr>
            </a:p>
          </p:txBody>
        </p:sp>
      </p:grpSp>
      <p:sp>
        <p:nvSpPr>
          <p:cNvPr id="26641" name="Rectangle 35">
            <a:extLst>
              <a:ext uri="{FF2B5EF4-FFF2-40B4-BE49-F238E27FC236}">
                <a16:creationId xmlns:a16="http://schemas.microsoft.com/office/drawing/2014/main" id="{C6023B07-6E88-1F3A-6B06-96611B7AE5E4}"/>
              </a:ext>
            </a:extLst>
          </p:cNvPr>
          <p:cNvSpPr>
            <a:spLocks noChangeArrowheads="1"/>
          </p:cNvSpPr>
          <p:nvPr/>
        </p:nvSpPr>
        <p:spPr bwMode="gray">
          <a:xfrm>
            <a:off x="586740" y="1286307"/>
            <a:ext cx="922020" cy="37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User</a:t>
            </a:r>
          </a:p>
        </p:txBody>
      </p:sp>
      <p:sp>
        <p:nvSpPr>
          <p:cNvPr id="26642" name="Rectangle 37">
            <a:extLst>
              <a:ext uri="{FF2B5EF4-FFF2-40B4-BE49-F238E27FC236}">
                <a16:creationId xmlns:a16="http://schemas.microsoft.com/office/drawing/2014/main" id="{E5186C51-E015-072F-8A5E-E92D4D4E4572}"/>
              </a:ext>
            </a:extLst>
          </p:cNvPr>
          <p:cNvSpPr>
            <a:spLocks noChangeArrowheads="1"/>
          </p:cNvSpPr>
          <p:nvPr/>
        </p:nvSpPr>
        <p:spPr bwMode="gray">
          <a:xfrm>
            <a:off x="3185160" y="5059680"/>
            <a:ext cx="922020" cy="251460"/>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760">
              <a:solidFill>
                <a:schemeClr val="bg1"/>
              </a:solidFill>
              <a:latin typeface="Courier New" panose="02070309020205020404" pitchFamily="49" charset="0"/>
            </a:endParaRPr>
          </a:p>
        </p:txBody>
      </p:sp>
      <p:sp>
        <p:nvSpPr>
          <p:cNvPr id="26643" name="Rectangle 38">
            <a:extLst>
              <a:ext uri="{FF2B5EF4-FFF2-40B4-BE49-F238E27FC236}">
                <a16:creationId xmlns:a16="http://schemas.microsoft.com/office/drawing/2014/main" id="{2D54CF77-2561-24EC-C595-F99C334588C5}"/>
              </a:ext>
            </a:extLst>
          </p:cNvPr>
          <p:cNvSpPr>
            <a:spLocks noChangeArrowheads="1"/>
          </p:cNvSpPr>
          <p:nvPr/>
        </p:nvSpPr>
        <p:spPr bwMode="gray">
          <a:xfrm>
            <a:off x="3185160" y="5311140"/>
            <a:ext cx="922020" cy="251460"/>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760">
              <a:solidFill>
                <a:schemeClr val="bg1"/>
              </a:solidFill>
              <a:latin typeface="Courier New" panose="02070309020205020404" pitchFamily="49" charset="0"/>
            </a:endParaRPr>
          </a:p>
        </p:txBody>
      </p:sp>
      <p:sp>
        <p:nvSpPr>
          <p:cNvPr id="26644" name="Rectangle 39">
            <a:extLst>
              <a:ext uri="{FF2B5EF4-FFF2-40B4-BE49-F238E27FC236}">
                <a16:creationId xmlns:a16="http://schemas.microsoft.com/office/drawing/2014/main" id="{A5F595F0-9955-2516-18FD-3E3B1FBF6BBC}"/>
              </a:ext>
            </a:extLst>
          </p:cNvPr>
          <p:cNvSpPr>
            <a:spLocks noChangeArrowheads="1"/>
          </p:cNvSpPr>
          <p:nvPr/>
        </p:nvSpPr>
        <p:spPr bwMode="gray">
          <a:xfrm>
            <a:off x="3185160" y="6233160"/>
            <a:ext cx="922020" cy="251460"/>
          </a:xfrm>
          <a:prstGeom prst="rect">
            <a:avLst/>
          </a:prstGeom>
          <a:solidFill>
            <a:schemeClr val="folHlink"/>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6645" name="Rectangle 40">
            <a:extLst>
              <a:ext uri="{FF2B5EF4-FFF2-40B4-BE49-F238E27FC236}">
                <a16:creationId xmlns:a16="http://schemas.microsoft.com/office/drawing/2014/main" id="{2DA37AF2-8439-0DC9-95B6-E14C47DBCD61}"/>
              </a:ext>
            </a:extLst>
          </p:cNvPr>
          <p:cNvSpPr>
            <a:spLocks noChangeArrowheads="1"/>
          </p:cNvSpPr>
          <p:nvPr/>
        </p:nvSpPr>
        <p:spPr bwMode="gray">
          <a:xfrm>
            <a:off x="3101340" y="1286307"/>
            <a:ext cx="922020" cy="37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IRQ</a:t>
            </a:r>
            <a:endParaRPr lang="en-US" altLang="en-US" sz="2200">
              <a:solidFill>
                <a:schemeClr val="hlink"/>
              </a:solidFill>
            </a:endParaRPr>
          </a:p>
        </p:txBody>
      </p:sp>
      <p:sp>
        <p:nvSpPr>
          <p:cNvPr id="26646" name="Rectangle 41">
            <a:extLst>
              <a:ext uri="{FF2B5EF4-FFF2-40B4-BE49-F238E27FC236}">
                <a16:creationId xmlns:a16="http://schemas.microsoft.com/office/drawing/2014/main" id="{A36E6363-1935-8DAD-FC2F-350487EDF06A}"/>
              </a:ext>
            </a:extLst>
          </p:cNvPr>
          <p:cNvSpPr>
            <a:spLocks noChangeArrowheads="1"/>
          </p:cNvSpPr>
          <p:nvPr/>
        </p:nvSpPr>
        <p:spPr bwMode="gray">
          <a:xfrm>
            <a:off x="3185160" y="5562600"/>
            <a:ext cx="922020" cy="25146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en-GB" altLang="en-US" sz="1320">
              <a:solidFill>
                <a:schemeClr val="bg1"/>
              </a:solidFill>
              <a:latin typeface="Courier New" panose="02070309020205020404" pitchFamily="49" charset="0"/>
            </a:endParaRPr>
          </a:p>
        </p:txBody>
      </p:sp>
      <p:sp>
        <p:nvSpPr>
          <p:cNvPr id="26647" name="Rectangle 42">
            <a:extLst>
              <a:ext uri="{FF2B5EF4-FFF2-40B4-BE49-F238E27FC236}">
                <a16:creationId xmlns:a16="http://schemas.microsoft.com/office/drawing/2014/main" id="{6A35F217-CEF5-ED17-4634-A7F3544A27C3}"/>
              </a:ext>
            </a:extLst>
          </p:cNvPr>
          <p:cNvSpPr>
            <a:spLocks noChangeArrowheads="1"/>
          </p:cNvSpPr>
          <p:nvPr/>
        </p:nvSpPr>
        <p:spPr bwMode="gray">
          <a:xfrm>
            <a:off x="3185160" y="5981700"/>
            <a:ext cx="922020" cy="25146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en-GB" altLang="en-US" sz="1320">
              <a:solidFill>
                <a:schemeClr val="bg1"/>
              </a:solidFill>
              <a:latin typeface="Courier New" panose="02070309020205020404" pitchFamily="49" charset="0"/>
            </a:endParaRPr>
          </a:p>
        </p:txBody>
      </p:sp>
      <p:sp>
        <p:nvSpPr>
          <p:cNvPr id="26648" name="Rectangle 43">
            <a:extLst>
              <a:ext uri="{FF2B5EF4-FFF2-40B4-BE49-F238E27FC236}">
                <a16:creationId xmlns:a16="http://schemas.microsoft.com/office/drawing/2014/main" id="{14260F76-1A46-582A-1EDA-043B5F98F021}"/>
              </a:ext>
            </a:extLst>
          </p:cNvPr>
          <p:cNvSpPr>
            <a:spLocks noChangeArrowheads="1"/>
          </p:cNvSpPr>
          <p:nvPr/>
        </p:nvSpPr>
        <p:spPr bwMode="gray">
          <a:xfrm>
            <a:off x="3185160" y="1790700"/>
            <a:ext cx="922020" cy="32689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dirty="0">
                <a:solidFill>
                  <a:schemeClr val="bg1"/>
                </a:solidFill>
                <a:latin typeface="Courier New" panose="02070309020205020404" pitchFamily="49" charset="0"/>
              </a:rPr>
              <a:t>User</a:t>
            </a:r>
            <a:br>
              <a:rPr lang="en-US" altLang="en-US" sz="1320" dirty="0">
                <a:solidFill>
                  <a:schemeClr val="bg1"/>
                </a:solidFill>
                <a:latin typeface="Courier New" panose="02070309020205020404" pitchFamily="49" charset="0"/>
              </a:rPr>
            </a:br>
            <a:r>
              <a:rPr lang="en-US" altLang="en-US" sz="1320" dirty="0">
                <a:solidFill>
                  <a:schemeClr val="bg1"/>
                </a:solidFill>
                <a:latin typeface="Courier New" panose="02070309020205020404" pitchFamily="49" charset="0"/>
              </a:rPr>
              <a:t>mode</a:t>
            </a:r>
            <a:br>
              <a:rPr lang="en-US" altLang="en-US" sz="1320" dirty="0">
                <a:solidFill>
                  <a:schemeClr val="bg1"/>
                </a:solidFill>
                <a:latin typeface="Courier New" panose="02070309020205020404" pitchFamily="49" charset="0"/>
              </a:rPr>
            </a:br>
            <a:r>
              <a:rPr lang="en-US" altLang="en-US" sz="1320" dirty="0">
                <a:solidFill>
                  <a:schemeClr val="bg1"/>
                </a:solidFill>
                <a:latin typeface="Courier New" panose="02070309020205020404" pitchFamily="49" charset="0"/>
              </a:rPr>
              <a:t>r0-r12,</a:t>
            </a:r>
            <a:br>
              <a:rPr lang="en-US" altLang="en-US" sz="1320" dirty="0">
                <a:solidFill>
                  <a:schemeClr val="bg1"/>
                </a:solidFill>
                <a:latin typeface="Courier New" panose="02070309020205020404" pitchFamily="49" charset="0"/>
              </a:rPr>
            </a:br>
            <a:r>
              <a:rPr lang="en-US" altLang="en-US" sz="1320" dirty="0">
                <a:solidFill>
                  <a:schemeClr val="bg1"/>
                </a:solidFill>
                <a:latin typeface="Courier New" panose="02070309020205020404" pitchFamily="49" charset="0"/>
              </a:rPr>
              <a:t>r15,</a:t>
            </a:r>
            <a:br>
              <a:rPr lang="en-US" altLang="en-US" sz="1320" dirty="0">
                <a:solidFill>
                  <a:schemeClr val="bg1"/>
                </a:solidFill>
                <a:latin typeface="Courier New" panose="02070309020205020404" pitchFamily="49" charset="0"/>
              </a:rPr>
            </a:br>
            <a:r>
              <a:rPr lang="en-US" altLang="en-US" sz="1320" dirty="0">
                <a:solidFill>
                  <a:schemeClr val="bg1"/>
                </a:solidFill>
                <a:latin typeface="Courier New" panose="02070309020205020404" pitchFamily="49" charset="0"/>
              </a:rPr>
              <a:t>and</a:t>
            </a:r>
            <a:br>
              <a:rPr lang="en-US" altLang="en-US" sz="1320" dirty="0">
                <a:solidFill>
                  <a:schemeClr val="bg1"/>
                </a:solidFill>
                <a:latin typeface="Courier New" panose="02070309020205020404" pitchFamily="49" charset="0"/>
              </a:rPr>
            </a:br>
            <a:r>
              <a:rPr lang="en-US" altLang="en-US" sz="1320" dirty="0" err="1">
                <a:solidFill>
                  <a:schemeClr val="bg1"/>
                </a:solidFill>
                <a:latin typeface="Courier New" panose="02070309020205020404" pitchFamily="49" charset="0"/>
              </a:rPr>
              <a:t>cpsr</a:t>
            </a:r>
            <a:endParaRPr lang="en-US" altLang="en-US" sz="1320" dirty="0">
              <a:solidFill>
                <a:schemeClr val="bg1"/>
              </a:solidFill>
              <a:latin typeface="Courier New" panose="02070309020205020404" pitchFamily="49" charset="0"/>
            </a:endParaRPr>
          </a:p>
        </p:txBody>
      </p:sp>
      <p:sp>
        <p:nvSpPr>
          <p:cNvPr id="26649" name="Rectangle 45">
            <a:extLst>
              <a:ext uri="{FF2B5EF4-FFF2-40B4-BE49-F238E27FC236}">
                <a16:creationId xmlns:a16="http://schemas.microsoft.com/office/drawing/2014/main" id="{00004BEE-84D6-580A-DAD1-65666E96639A}"/>
              </a:ext>
            </a:extLst>
          </p:cNvPr>
          <p:cNvSpPr>
            <a:spLocks noChangeArrowheads="1"/>
          </p:cNvSpPr>
          <p:nvPr/>
        </p:nvSpPr>
        <p:spPr bwMode="gray">
          <a:xfrm>
            <a:off x="5783580" y="5059680"/>
            <a:ext cx="922020" cy="251460"/>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endParaRPr lang="en-US" altLang="en-US" sz="1430" b="0">
              <a:solidFill>
                <a:schemeClr val="bg1"/>
              </a:solidFill>
              <a:latin typeface="Helvetica" panose="020B0604020202020204" pitchFamily="34" charset="0"/>
            </a:endParaRPr>
          </a:p>
        </p:txBody>
      </p:sp>
      <p:sp>
        <p:nvSpPr>
          <p:cNvPr id="26650" name="Rectangle 46">
            <a:extLst>
              <a:ext uri="{FF2B5EF4-FFF2-40B4-BE49-F238E27FC236}">
                <a16:creationId xmlns:a16="http://schemas.microsoft.com/office/drawing/2014/main" id="{E1A9FCCE-614A-55D8-B31E-01BCAA536A66}"/>
              </a:ext>
            </a:extLst>
          </p:cNvPr>
          <p:cNvSpPr>
            <a:spLocks noChangeArrowheads="1"/>
          </p:cNvSpPr>
          <p:nvPr/>
        </p:nvSpPr>
        <p:spPr bwMode="gray">
          <a:xfrm>
            <a:off x="5783580" y="5311140"/>
            <a:ext cx="922020" cy="251460"/>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endParaRPr lang="en-US" altLang="en-US" sz="1430" b="0">
              <a:solidFill>
                <a:schemeClr val="bg1"/>
              </a:solidFill>
              <a:latin typeface="Helvetica" panose="020B0604020202020204" pitchFamily="34" charset="0"/>
            </a:endParaRPr>
          </a:p>
        </p:txBody>
      </p:sp>
      <p:sp>
        <p:nvSpPr>
          <p:cNvPr id="26651" name="Rectangle 47">
            <a:extLst>
              <a:ext uri="{FF2B5EF4-FFF2-40B4-BE49-F238E27FC236}">
                <a16:creationId xmlns:a16="http://schemas.microsoft.com/office/drawing/2014/main" id="{416BA9C7-22C4-2D09-AF1F-6B86F8E4C438}"/>
              </a:ext>
            </a:extLst>
          </p:cNvPr>
          <p:cNvSpPr>
            <a:spLocks noChangeArrowheads="1"/>
          </p:cNvSpPr>
          <p:nvPr/>
        </p:nvSpPr>
        <p:spPr bwMode="gray">
          <a:xfrm>
            <a:off x="5783580" y="6233160"/>
            <a:ext cx="922020" cy="251460"/>
          </a:xfrm>
          <a:prstGeom prst="rect">
            <a:avLst/>
          </a:prstGeom>
          <a:solidFill>
            <a:schemeClr val="accent1"/>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6652" name="Rectangle 48">
            <a:extLst>
              <a:ext uri="{FF2B5EF4-FFF2-40B4-BE49-F238E27FC236}">
                <a16:creationId xmlns:a16="http://schemas.microsoft.com/office/drawing/2014/main" id="{0A43608E-353A-0B8E-24D1-0EA013D285C0}"/>
              </a:ext>
            </a:extLst>
          </p:cNvPr>
          <p:cNvSpPr>
            <a:spLocks noChangeArrowheads="1"/>
          </p:cNvSpPr>
          <p:nvPr/>
        </p:nvSpPr>
        <p:spPr bwMode="gray">
          <a:xfrm>
            <a:off x="5699760" y="1286307"/>
            <a:ext cx="1005840" cy="37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Undef</a:t>
            </a:r>
            <a:endParaRPr lang="en-US" altLang="en-US" sz="2200">
              <a:solidFill>
                <a:schemeClr val="hlink"/>
              </a:solidFill>
              <a:latin typeface="Times New Roman" panose="02020603050405020304" pitchFamily="18" charset="0"/>
            </a:endParaRPr>
          </a:p>
        </p:txBody>
      </p:sp>
      <p:sp>
        <p:nvSpPr>
          <p:cNvPr id="26653" name="Rectangle 49">
            <a:extLst>
              <a:ext uri="{FF2B5EF4-FFF2-40B4-BE49-F238E27FC236}">
                <a16:creationId xmlns:a16="http://schemas.microsoft.com/office/drawing/2014/main" id="{DAFC99F6-385C-9FAF-1542-07FAB389F6D8}"/>
              </a:ext>
            </a:extLst>
          </p:cNvPr>
          <p:cNvSpPr>
            <a:spLocks noChangeArrowheads="1"/>
          </p:cNvSpPr>
          <p:nvPr/>
        </p:nvSpPr>
        <p:spPr bwMode="gray">
          <a:xfrm>
            <a:off x="5783580" y="5562600"/>
            <a:ext cx="922020" cy="25146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en-GB" altLang="en-US" sz="1320">
              <a:solidFill>
                <a:schemeClr val="bg1"/>
              </a:solidFill>
              <a:latin typeface="Courier New" panose="02070309020205020404" pitchFamily="49" charset="0"/>
            </a:endParaRPr>
          </a:p>
        </p:txBody>
      </p:sp>
      <p:sp>
        <p:nvSpPr>
          <p:cNvPr id="26654" name="Rectangle 50">
            <a:extLst>
              <a:ext uri="{FF2B5EF4-FFF2-40B4-BE49-F238E27FC236}">
                <a16:creationId xmlns:a16="http://schemas.microsoft.com/office/drawing/2014/main" id="{C0DF6FDF-9B95-ADDB-7607-829896F59B60}"/>
              </a:ext>
            </a:extLst>
          </p:cNvPr>
          <p:cNvSpPr>
            <a:spLocks noChangeArrowheads="1"/>
          </p:cNvSpPr>
          <p:nvPr/>
        </p:nvSpPr>
        <p:spPr bwMode="gray">
          <a:xfrm>
            <a:off x="5783580" y="5981700"/>
            <a:ext cx="922020" cy="25146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en-GB" altLang="en-US" sz="1320">
              <a:solidFill>
                <a:schemeClr val="bg1"/>
              </a:solidFill>
              <a:latin typeface="Courier New" panose="02070309020205020404" pitchFamily="49" charset="0"/>
            </a:endParaRPr>
          </a:p>
        </p:txBody>
      </p:sp>
      <p:sp>
        <p:nvSpPr>
          <p:cNvPr id="26655" name="Rectangle 51">
            <a:extLst>
              <a:ext uri="{FF2B5EF4-FFF2-40B4-BE49-F238E27FC236}">
                <a16:creationId xmlns:a16="http://schemas.microsoft.com/office/drawing/2014/main" id="{E2F32FB8-8F35-DB14-FFE2-DEC4F469BA6E}"/>
              </a:ext>
            </a:extLst>
          </p:cNvPr>
          <p:cNvSpPr>
            <a:spLocks noChangeArrowheads="1"/>
          </p:cNvSpPr>
          <p:nvPr/>
        </p:nvSpPr>
        <p:spPr bwMode="gray">
          <a:xfrm>
            <a:off x="5783580" y="1790700"/>
            <a:ext cx="922020" cy="32689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User</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mode</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r0-r12,</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r15,</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and</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cpsr</a:t>
            </a:r>
          </a:p>
        </p:txBody>
      </p:sp>
      <p:sp>
        <p:nvSpPr>
          <p:cNvPr id="26656" name="Rectangle 53">
            <a:extLst>
              <a:ext uri="{FF2B5EF4-FFF2-40B4-BE49-F238E27FC236}">
                <a16:creationId xmlns:a16="http://schemas.microsoft.com/office/drawing/2014/main" id="{3C616C67-F717-63E3-32BB-3E0DD841C530}"/>
              </a:ext>
            </a:extLst>
          </p:cNvPr>
          <p:cNvSpPr>
            <a:spLocks noChangeArrowheads="1"/>
          </p:cNvSpPr>
          <p:nvPr/>
        </p:nvSpPr>
        <p:spPr bwMode="gray">
          <a:xfrm>
            <a:off x="4526280" y="5059680"/>
            <a:ext cx="922020" cy="251460"/>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r13 (sp)</a:t>
            </a:r>
          </a:p>
        </p:txBody>
      </p:sp>
      <p:sp>
        <p:nvSpPr>
          <p:cNvPr id="26657" name="Rectangle 54">
            <a:extLst>
              <a:ext uri="{FF2B5EF4-FFF2-40B4-BE49-F238E27FC236}">
                <a16:creationId xmlns:a16="http://schemas.microsoft.com/office/drawing/2014/main" id="{5C851B1D-0CA5-8BB2-2ACA-40C4ECECE8CC}"/>
              </a:ext>
            </a:extLst>
          </p:cNvPr>
          <p:cNvSpPr>
            <a:spLocks noChangeArrowheads="1"/>
          </p:cNvSpPr>
          <p:nvPr/>
        </p:nvSpPr>
        <p:spPr bwMode="gray">
          <a:xfrm>
            <a:off x="4526280" y="5311140"/>
            <a:ext cx="922020" cy="251460"/>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r14 (lr)</a:t>
            </a:r>
          </a:p>
        </p:txBody>
      </p:sp>
      <p:sp>
        <p:nvSpPr>
          <p:cNvPr id="26658" name="Rectangle 55">
            <a:extLst>
              <a:ext uri="{FF2B5EF4-FFF2-40B4-BE49-F238E27FC236}">
                <a16:creationId xmlns:a16="http://schemas.microsoft.com/office/drawing/2014/main" id="{941F2C1B-551D-CB9F-8C59-0127A415C5B4}"/>
              </a:ext>
            </a:extLst>
          </p:cNvPr>
          <p:cNvSpPr>
            <a:spLocks noChangeArrowheads="1"/>
          </p:cNvSpPr>
          <p:nvPr/>
        </p:nvSpPr>
        <p:spPr bwMode="gray">
          <a:xfrm>
            <a:off x="4526280" y="6233160"/>
            <a:ext cx="922020" cy="251460"/>
          </a:xfrm>
          <a:prstGeom prst="rect">
            <a:avLst/>
          </a:prstGeom>
          <a:solidFill>
            <a:schemeClr val="accent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spsr</a:t>
            </a:r>
          </a:p>
        </p:txBody>
      </p:sp>
      <p:sp>
        <p:nvSpPr>
          <p:cNvPr id="26659" name="Rectangle 56">
            <a:extLst>
              <a:ext uri="{FF2B5EF4-FFF2-40B4-BE49-F238E27FC236}">
                <a16:creationId xmlns:a16="http://schemas.microsoft.com/office/drawing/2014/main" id="{E7734FB3-2D2C-CF1A-5742-5A20E6B61B73}"/>
              </a:ext>
            </a:extLst>
          </p:cNvPr>
          <p:cNvSpPr>
            <a:spLocks noChangeArrowheads="1"/>
          </p:cNvSpPr>
          <p:nvPr/>
        </p:nvSpPr>
        <p:spPr bwMode="gray">
          <a:xfrm>
            <a:off x="4442460" y="1286307"/>
            <a:ext cx="922020" cy="37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SVC</a:t>
            </a:r>
            <a:endParaRPr lang="en-US" altLang="en-US" sz="2200">
              <a:solidFill>
                <a:schemeClr val="hlink"/>
              </a:solidFill>
            </a:endParaRPr>
          </a:p>
        </p:txBody>
      </p:sp>
      <p:sp>
        <p:nvSpPr>
          <p:cNvPr id="26660" name="Rectangle 57">
            <a:extLst>
              <a:ext uri="{FF2B5EF4-FFF2-40B4-BE49-F238E27FC236}">
                <a16:creationId xmlns:a16="http://schemas.microsoft.com/office/drawing/2014/main" id="{E415F91A-5039-50D7-5B17-5C669E01B7ED}"/>
              </a:ext>
            </a:extLst>
          </p:cNvPr>
          <p:cNvSpPr>
            <a:spLocks noChangeArrowheads="1"/>
          </p:cNvSpPr>
          <p:nvPr/>
        </p:nvSpPr>
        <p:spPr bwMode="gray">
          <a:xfrm>
            <a:off x="4526280" y="5562600"/>
            <a:ext cx="922020" cy="25146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en-GB" altLang="en-US" sz="1320">
              <a:solidFill>
                <a:schemeClr val="bg1"/>
              </a:solidFill>
              <a:latin typeface="Courier New" panose="02070309020205020404" pitchFamily="49" charset="0"/>
            </a:endParaRPr>
          </a:p>
        </p:txBody>
      </p:sp>
      <p:sp>
        <p:nvSpPr>
          <p:cNvPr id="26661" name="Rectangle 58">
            <a:extLst>
              <a:ext uri="{FF2B5EF4-FFF2-40B4-BE49-F238E27FC236}">
                <a16:creationId xmlns:a16="http://schemas.microsoft.com/office/drawing/2014/main" id="{A3561781-3379-6AD7-7B2A-3AF1EEB31816}"/>
              </a:ext>
            </a:extLst>
          </p:cNvPr>
          <p:cNvSpPr>
            <a:spLocks noChangeArrowheads="1"/>
          </p:cNvSpPr>
          <p:nvPr/>
        </p:nvSpPr>
        <p:spPr bwMode="gray">
          <a:xfrm>
            <a:off x="4526280" y="5981700"/>
            <a:ext cx="922020" cy="25146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en-GB" altLang="en-US" sz="1320">
              <a:solidFill>
                <a:schemeClr val="bg1"/>
              </a:solidFill>
              <a:latin typeface="Courier New" panose="02070309020205020404" pitchFamily="49" charset="0"/>
            </a:endParaRPr>
          </a:p>
        </p:txBody>
      </p:sp>
      <p:sp>
        <p:nvSpPr>
          <p:cNvPr id="26662" name="Rectangle 59">
            <a:extLst>
              <a:ext uri="{FF2B5EF4-FFF2-40B4-BE49-F238E27FC236}">
                <a16:creationId xmlns:a16="http://schemas.microsoft.com/office/drawing/2014/main" id="{25C698FE-D967-EBAD-0130-DD6F38641F10}"/>
              </a:ext>
            </a:extLst>
          </p:cNvPr>
          <p:cNvSpPr>
            <a:spLocks noChangeArrowheads="1"/>
          </p:cNvSpPr>
          <p:nvPr/>
        </p:nvSpPr>
        <p:spPr bwMode="gray">
          <a:xfrm>
            <a:off x="4526280" y="1790700"/>
            <a:ext cx="922020" cy="32689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User</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mode</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r0-r12,</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r15,</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and</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cpsr</a:t>
            </a:r>
          </a:p>
        </p:txBody>
      </p:sp>
      <p:sp>
        <p:nvSpPr>
          <p:cNvPr id="26663" name="Rectangle 61">
            <a:extLst>
              <a:ext uri="{FF2B5EF4-FFF2-40B4-BE49-F238E27FC236}">
                <a16:creationId xmlns:a16="http://schemas.microsoft.com/office/drawing/2014/main" id="{DAD00415-50B9-A739-8577-08FA0597E8FD}"/>
              </a:ext>
            </a:extLst>
          </p:cNvPr>
          <p:cNvSpPr>
            <a:spLocks noChangeArrowheads="1"/>
          </p:cNvSpPr>
          <p:nvPr/>
        </p:nvSpPr>
        <p:spPr bwMode="gray">
          <a:xfrm>
            <a:off x="7124700" y="5059680"/>
            <a:ext cx="922020" cy="251460"/>
          </a:xfrm>
          <a:prstGeom prst="rect">
            <a:avLst/>
          </a:prstGeom>
          <a:solidFill>
            <a:srgbClr val="DDDDDD"/>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r13 (sp)</a:t>
            </a:r>
          </a:p>
        </p:txBody>
      </p:sp>
      <p:sp>
        <p:nvSpPr>
          <p:cNvPr id="26664" name="Rectangle 62">
            <a:extLst>
              <a:ext uri="{FF2B5EF4-FFF2-40B4-BE49-F238E27FC236}">
                <a16:creationId xmlns:a16="http://schemas.microsoft.com/office/drawing/2014/main" id="{41447A05-392E-D2DD-7B86-FFDFC9DBFBDF}"/>
              </a:ext>
            </a:extLst>
          </p:cNvPr>
          <p:cNvSpPr>
            <a:spLocks noChangeArrowheads="1"/>
          </p:cNvSpPr>
          <p:nvPr/>
        </p:nvSpPr>
        <p:spPr bwMode="gray">
          <a:xfrm>
            <a:off x="7124700" y="5311140"/>
            <a:ext cx="922020" cy="251460"/>
          </a:xfrm>
          <a:prstGeom prst="rect">
            <a:avLst/>
          </a:prstGeom>
          <a:solidFill>
            <a:srgbClr val="DDDDDD"/>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r14 (lr)</a:t>
            </a:r>
          </a:p>
        </p:txBody>
      </p:sp>
      <p:sp>
        <p:nvSpPr>
          <p:cNvPr id="26665" name="Rectangle 63">
            <a:extLst>
              <a:ext uri="{FF2B5EF4-FFF2-40B4-BE49-F238E27FC236}">
                <a16:creationId xmlns:a16="http://schemas.microsoft.com/office/drawing/2014/main" id="{7142C0CF-A724-3BB7-9956-96F7E469F210}"/>
              </a:ext>
            </a:extLst>
          </p:cNvPr>
          <p:cNvSpPr>
            <a:spLocks noChangeArrowheads="1"/>
          </p:cNvSpPr>
          <p:nvPr/>
        </p:nvSpPr>
        <p:spPr bwMode="gray">
          <a:xfrm>
            <a:off x="7124700" y="6233160"/>
            <a:ext cx="922020" cy="251460"/>
          </a:xfrm>
          <a:prstGeom prst="rect">
            <a:avLst/>
          </a:prstGeom>
          <a:solidFill>
            <a:srgbClr val="DDDDDD"/>
          </a:solidFill>
          <a:ln w="12700">
            <a:solidFill>
              <a:schemeClr val="tx1"/>
            </a:solidFill>
            <a:miter lim="800000"/>
            <a:headEnd/>
            <a:tailEnd/>
          </a:ln>
        </p:spPr>
        <p:txBody>
          <a:bodyPr wrap="none" lIns="80328" tIns="40163" rIns="80328" bIns="40163" anchor="ctr"/>
          <a:lstStyle>
            <a:lvl1pPr defTabSz="4873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4873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4873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4873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4873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latin typeface="Courier New" panose="02070309020205020404" pitchFamily="49" charset="0"/>
              </a:rPr>
              <a:t>spsr</a:t>
            </a:r>
          </a:p>
        </p:txBody>
      </p:sp>
      <p:sp>
        <p:nvSpPr>
          <p:cNvPr id="26666" name="Rectangle 64">
            <a:extLst>
              <a:ext uri="{FF2B5EF4-FFF2-40B4-BE49-F238E27FC236}">
                <a16:creationId xmlns:a16="http://schemas.microsoft.com/office/drawing/2014/main" id="{DDCD5093-B048-C3F7-93A1-D14E68E39D13}"/>
              </a:ext>
            </a:extLst>
          </p:cNvPr>
          <p:cNvSpPr>
            <a:spLocks noChangeArrowheads="1"/>
          </p:cNvSpPr>
          <p:nvPr/>
        </p:nvSpPr>
        <p:spPr bwMode="gray">
          <a:xfrm>
            <a:off x="6957060" y="1286307"/>
            <a:ext cx="1005840" cy="37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t>Abort</a:t>
            </a:r>
            <a:endParaRPr lang="en-US" altLang="en-US" sz="2200">
              <a:solidFill>
                <a:schemeClr val="hlink"/>
              </a:solidFill>
              <a:latin typeface="Times New Roman" panose="02020603050405020304" pitchFamily="18" charset="0"/>
            </a:endParaRPr>
          </a:p>
        </p:txBody>
      </p:sp>
      <p:sp>
        <p:nvSpPr>
          <p:cNvPr id="26667" name="Rectangle 65">
            <a:extLst>
              <a:ext uri="{FF2B5EF4-FFF2-40B4-BE49-F238E27FC236}">
                <a16:creationId xmlns:a16="http://schemas.microsoft.com/office/drawing/2014/main" id="{1FEB769F-7A0B-262E-C45E-BA679275FC7B}"/>
              </a:ext>
            </a:extLst>
          </p:cNvPr>
          <p:cNvSpPr>
            <a:spLocks noChangeArrowheads="1"/>
          </p:cNvSpPr>
          <p:nvPr/>
        </p:nvSpPr>
        <p:spPr bwMode="gray">
          <a:xfrm>
            <a:off x="7124700" y="5562600"/>
            <a:ext cx="922020" cy="25146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en-GB" altLang="en-US" sz="1320">
              <a:solidFill>
                <a:schemeClr val="bg1"/>
              </a:solidFill>
              <a:latin typeface="Courier New" panose="02070309020205020404" pitchFamily="49" charset="0"/>
            </a:endParaRPr>
          </a:p>
        </p:txBody>
      </p:sp>
      <p:sp>
        <p:nvSpPr>
          <p:cNvPr id="26668" name="Rectangle 66">
            <a:extLst>
              <a:ext uri="{FF2B5EF4-FFF2-40B4-BE49-F238E27FC236}">
                <a16:creationId xmlns:a16="http://schemas.microsoft.com/office/drawing/2014/main" id="{91A0067A-AC68-C98B-651C-83A01CD31C6C}"/>
              </a:ext>
            </a:extLst>
          </p:cNvPr>
          <p:cNvSpPr>
            <a:spLocks noChangeArrowheads="1"/>
          </p:cNvSpPr>
          <p:nvPr/>
        </p:nvSpPr>
        <p:spPr bwMode="gray">
          <a:xfrm>
            <a:off x="7124700" y="5981700"/>
            <a:ext cx="922020" cy="25146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endParaRPr lang="en-GB" altLang="en-US" sz="1320">
              <a:solidFill>
                <a:schemeClr val="bg1"/>
              </a:solidFill>
              <a:latin typeface="Courier New" panose="02070309020205020404" pitchFamily="49" charset="0"/>
            </a:endParaRPr>
          </a:p>
        </p:txBody>
      </p:sp>
      <p:sp>
        <p:nvSpPr>
          <p:cNvPr id="26669" name="Rectangle 67">
            <a:extLst>
              <a:ext uri="{FF2B5EF4-FFF2-40B4-BE49-F238E27FC236}">
                <a16:creationId xmlns:a16="http://schemas.microsoft.com/office/drawing/2014/main" id="{F38EA0E3-F070-37B9-6CAB-472DD9016EBC}"/>
              </a:ext>
            </a:extLst>
          </p:cNvPr>
          <p:cNvSpPr>
            <a:spLocks noChangeArrowheads="1"/>
          </p:cNvSpPr>
          <p:nvPr/>
        </p:nvSpPr>
        <p:spPr bwMode="gray">
          <a:xfrm>
            <a:off x="7124700" y="1790700"/>
            <a:ext cx="922020" cy="32689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320">
                <a:solidFill>
                  <a:schemeClr val="bg1"/>
                </a:solidFill>
                <a:latin typeface="Courier New" panose="02070309020205020404" pitchFamily="49" charset="0"/>
              </a:rPr>
              <a:t>User</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mode</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r0-r12,</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r15,</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and</a:t>
            </a:r>
            <a:br>
              <a:rPr lang="en-US" altLang="en-US" sz="1320">
                <a:solidFill>
                  <a:schemeClr val="bg1"/>
                </a:solidFill>
                <a:latin typeface="Courier New" panose="02070309020205020404" pitchFamily="49" charset="0"/>
              </a:rPr>
            </a:br>
            <a:r>
              <a:rPr lang="en-US" altLang="en-US" sz="1320">
                <a:solidFill>
                  <a:schemeClr val="bg1"/>
                </a:solidFill>
                <a:latin typeface="Courier New" panose="02070309020205020404" pitchFamily="49" charset="0"/>
              </a:rPr>
              <a:t>cpsr</a:t>
            </a:r>
          </a:p>
        </p:txBody>
      </p:sp>
      <p:sp>
        <p:nvSpPr>
          <p:cNvPr id="26670" name="Rectangle 68">
            <a:extLst>
              <a:ext uri="{FF2B5EF4-FFF2-40B4-BE49-F238E27FC236}">
                <a16:creationId xmlns:a16="http://schemas.microsoft.com/office/drawing/2014/main" id="{6D422D45-3277-A081-4EAD-4211D60E6713}"/>
              </a:ext>
            </a:extLst>
          </p:cNvPr>
          <p:cNvSpPr>
            <a:spLocks noChangeArrowheads="1"/>
          </p:cNvSpPr>
          <p:nvPr/>
        </p:nvSpPr>
        <p:spPr bwMode="gray">
          <a:xfrm>
            <a:off x="8465820" y="2880360"/>
            <a:ext cx="17491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dirty="0">
                <a:solidFill>
                  <a:srgbClr val="FF0000"/>
                </a:solidFill>
                <a:latin typeface="Helvetica-Narrow" pitchFamily="34" charset="0"/>
              </a:rPr>
              <a:t>Thumb state</a:t>
            </a:r>
          </a:p>
          <a:p>
            <a:pPr>
              <a:spcBef>
                <a:spcPct val="0"/>
              </a:spcBef>
              <a:buClrTx/>
              <a:buSzTx/>
              <a:buFontTx/>
              <a:buNone/>
            </a:pPr>
            <a:r>
              <a:rPr lang="en-US" altLang="en-US" dirty="0">
                <a:solidFill>
                  <a:srgbClr val="FF0000"/>
                </a:solidFill>
                <a:latin typeface="Helvetica-Narrow" pitchFamily="34" charset="0"/>
              </a:rPr>
              <a:t>Low  registers</a:t>
            </a:r>
          </a:p>
        </p:txBody>
      </p:sp>
      <p:sp>
        <p:nvSpPr>
          <p:cNvPr id="26671" name="Rectangle 69">
            <a:extLst>
              <a:ext uri="{FF2B5EF4-FFF2-40B4-BE49-F238E27FC236}">
                <a16:creationId xmlns:a16="http://schemas.microsoft.com/office/drawing/2014/main" id="{D83AA92D-828E-B896-4276-D7D774106FE0}"/>
              </a:ext>
            </a:extLst>
          </p:cNvPr>
          <p:cNvSpPr>
            <a:spLocks noChangeArrowheads="1"/>
          </p:cNvSpPr>
          <p:nvPr/>
        </p:nvSpPr>
        <p:spPr bwMode="gray">
          <a:xfrm>
            <a:off x="8465821" y="4221480"/>
            <a:ext cx="17363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dirty="0">
                <a:solidFill>
                  <a:srgbClr val="FF0000"/>
                </a:solidFill>
                <a:latin typeface="Helvetica-Narrow" pitchFamily="34" charset="0"/>
              </a:rPr>
              <a:t>Thumb state</a:t>
            </a:r>
          </a:p>
          <a:p>
            <a:pPr>
              <a:spcBef>
                <a:spcPct val="0"/>
              </a:spcBef>
              <a:buClrTx/>
              <a:buSzTx/>
              <a:buFontTx/>
              <a:buNone/>
            </a:pPr>
            <a:r>
              <a:rPr lang="en-US" altLang="en-US" dirty="0">
                <a:solidFill>
                  <a:srgbClr val="FF0000"/>
                </a:solidFill>
                <a:latin typeface="Helvetica-Narrow" pitchFamily="34" charset="0"/>
              </a:rPr>
              <a:t>High registers</a:t>
            </a:r>
          </a:p>
        </p:txBody>
      </p:sp>
      <p:sp>
        <p:nvSpPr>
          <p:cNvPr id="26672" name="Rectangle 70">
            <a:extLst>
              <a:ext uri="{FF2B5EF4-FFF2-40B4-BE49-F238E27FC236}">
                <a16:creationId xmlns:a16="http://schemas.microsoft.com/office/drawing/2014/main" id="{53F54D20-2753-44F4-7F9A-3FF8A7C18D5F}"/>
              </a:ext>
            </a:extLst>
          </p:cNvPr>
          <p:cNvSpPr>
            <a:spLocks noChangeArrowheads="1"/>
          </p:cNvSpPr>
          <p:nvPr/>
        </p:nvSpPr>
        <p:spPr bwMode="gray">
          <a:xfrm>
            <a:off x="502920" y="6650787"/>
            <a:ext cx="7627620" cy="37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760"/>
              <a:t>Note: System mode uses the User mode register set </a:t>
            </a:r>
            <a:endParaRPr lang="en-US" altLang="en-US" sz="1760">
              <a:solidFill>
                <a:schemeClr val="hlink"/>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370E3-53E9-C5E9-CBA0-50E155BD43DE}"/>
              </a:ext>
            </a:extLst>
          </p:cNvPr>
          <p:cNvPicPr>
            <a:picLocks noChangeAspect="1"/>
          </p:cNvPicPr>
          <p:nvPr/>
        </p:nvPicPr>
        <p:blipFill>
          <a:blip r:embed="rId2"/>
          <a:stretch>
            <a:fillRect/>
          </a:stretch>
        </p:blipFill>
        <p:spPr>
          <a:xfrm>
            <a:off x="-3460" y="838200"/>
            <a:ext cx="10061860" cy="6174139"/>
          </a:xfrm>
          <a:prstGeom prst="rect">
            <a:avLst/>
          </a:prstGeom>
        </p:spPr>
      </p:pic>
    </p:spTree>
    <p:extLst>
      <p:ext uri="{BB962C8B-B14F-4D97-AF65-F5344CB8AC3E}">
        <p14:creationId xmlns:p14="http://schemas.microsoft.com/office/powerpoint/2010/main" val="1815631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075">
            <a:extLst>
              <a:ext uri="{FF2B5EF4-FFF2-40B4-BE49-F238E27FC236}">
                <a16:creationId xmlns:a16="http://schemas.microsoft.com/office/drawing/2014/main" id="{5080C002-2FB1-9355-E1C3-9380911FD28D}"/>
              </a:ext>
            </a:extLst>
          </p:cNvPr>
          <p:cNvSpPr>
            <a:spLocks noGrp="1" noChangeArrowheads="1"/>
          </p:cNvSpPr>
          <p:nvPr>
            <p:ph type="title"/>
          </p:nvPr>
        </p:nvSpPr>
        <p:spPr>
          <a:xfrm>
            <a:off x="486172" y="381000"/>
            <a:ext cx="6232525" cy="453970"/>
          </a:xfrm>
        </p:spPr>
        <p:txBody>
          <a:bodyPr/>
          <a:lstStyle/>
          <a:p>
            <a:r>
              <a:rPr lang="en-US" altLang="en-US" dirty="0"/>
              <a:t>Program Status Registers</a:t>
            </a:r>
          </a:p>
        </p:txBody>
      </p:sp>
      <p:sp>
        <p:nvSpPr>
          <p:cNvPr id="30723" name="Rectangle 3076">
            <a:extLst>
              <a:ext uri="{FF2B5EF4-FFF2-40B4-BE49-F238E27FC236}">
                <a16:creationId xmlns:a16="http://schemas.microsoft.com/office/drawing/2014/main" id="{82F0DF39-BB1C-DA33-B6F2-519BBFFC70CD}"/>
              </a:ext>
            </a:extLst>
          </p:cNvPr>
          <p:cNvSpPr>
            <a:spLocks noGrp="1" noChangeArrowheads="1"/>
          </p:cNvSpPr>
          <p:nvPr>
            <p:ph type="body" sz="half" idx="1"/>
          </p:nvPr>
        </p:nvSpPr>
        <p:spPr>
          <a:xfrm>
            <a:off x="398145" y="2461260"/>
            <a:ext cx="4830128" cy="3893374"/>
          </a:xfrm>
        </p:spPr>
        <p:txBody>
          <a:bodyPr anchor="t" anchorCtr="1"/>
          <a:lstStyle/>
          <a:p>
            <a:r>
              <a:rPr lang="en-US" altLang="en-US" sz="1760" dirty="0"/>
              <a:t> Condition code flags</a:t>
            </a:r>
          </a:p>
          <a:p>
            <a:pPr marL="845185" lvl="1" indent="-258445"/>
            <a:r>
              <a:rPr lang="en-US" altLang="en-US" sz="1650" dirty="0">
                <a:ea typeface="ＭＳ Ｐゴシック" panose="020B0600070205080204" pitchFamily="34" charset="-128"/>
              </a:rPr>
              <a:t>N =</a:t>
            </a:r>
            <a:r>
              <a:rPr lang="en-US" altLang="en-US" sz="1650" dirty="0">
                <a:solidFill>
                  <a:schemeClr val="bg2"/>
                </a:solidFill>
                <a:ea typeface="ＭＳ Ｐゴシック" panose="020B0600070205080204" pitchFamily="34" charset="-128"/>
              </a:rPr>
              <a:t> </a:t>
            </a:r>
            <a:r>
              <a:rPr lang="en-US" altLang="en-US" sz="1650" b="1" dirty="0">
                <a:solidFill>
                  <a:srgbClr val="FF0000"/>
                </a:solidFill>
                <a:ea typeface="ＭＳ Ｐゴシック" panose="020B0600070205080204" pitchFamily="34" charset="-128"/>
              </a:rPr>
              <a:t>N</a:t>
            </a:r>
            <a:r>
              <a:rPr lang="en-US" altLang="en-US" sz="1650" dirty="0">
                <a:solidFill>
                  <a:srgbClr val="FF0000"/>
                </a:solidFill>
                <a:ea typeface="ＭＳ Ｐゴシック" panose="020B0600070205080204" pitchFamily="34" charset="-128"/>
              </a:rPr>
              <a:t>egative</a:t>
            </a:r>
            <a:r>
              <a:rPr lang="en-US" altLang="en-US" sz="1650" dirty="0">
                <a:ea typeface="ＭＳ Ｐゴシック" panose="020B0600070205080204" pitchFamily="34" charset="-128"/>
              </a:rPr>
              <a:t> result from ALU </a:t>
            </a:r>
          </a:p>
          <a:p>
            <a:pPr marL="845185" lvl="1" indent="-258445"/>
            <a:r>
              <a:rPr lang="en-US" altLang="en-US" sz="1650" dirty="0">
                <a:ea typeface="ＭＳ Ｐゴシック" panose="020B0600070205080204" pitchFamily="34" charset="-128"/>
              </a:rPr>
              <a:t>Z = </a:t>
            </a:r>
            <a:r>
              <a:rPr lang="en-US" altLang="en-US" sz="1650" b="1" dirty="0">
                <a:solidFill>
                  <a:srgbClr val="FF0000"/>
                </a:solidFill>
                <a:ea typeface="ＭＳ Ｐゴシック" panose="020B0600070205080204" pitchFamily="34" charset="-128"/>
              </a:rPr>
              <a:t>Z</a:t>
            </a:r>
            <a:r>
              <a:rPr lang="en-US" altLang="en-US" sz="1650" dirty="0">
                <a:ea typeface="ＭＳ Ｐゴシック" panose="020B0600070205080204" pitchFamily="34" charset="-128"/>
              </a:rPr>
              <a:t>ero result from ALU</a:t>
            </a:r>
          </a:p>
          <a:p>
            <a:pPr marL="845185" lvl="1" indent="-258445"/>
            <a:r>
              <a:rPr lang="en-US" altLang="en-US" sz="1650" dirty="0">
                <a:ea typeface="ＭＳ Ｐゴシック" panose="020B0600070205080204" pitchFamily="34" charset="-128"/>
              </a:rPr>
              <a:t>C = ALU operation </a:t>
            </a:r>
            <a:r>
              <a:rPr lang="en-US" altLang="en-US" sz="1650" b="1" dirty="0">
                <a:solidFill>
                  <a:srgbClr val="FF0000"/>
                </a:solidFill>
                <a:ea typeface="ＭＳ Ｐゴシック" panose="020B0600070205080204" pitchFamily="34" charset="-128"/>
              </a:rPr>
              <a:t>C</a:t>
            </a:r>
            <a:r>
              <a:rPr lang="en-US" altLang="en-US" sz="1650" dirty="0">
                <a:ea typeface="ＭＳ Ｐゴシック" panose="020B0600070205080204" pitchFamily="34" charset="-128"/>
              </a:rPr>
              <a:t>arried out</a:t>
            </a:r>
          </a:p>
          <a:p>
            <a:pPr marL="845185" lvl="1" indent="-258445"/>
            <a:r>
              <a:rPr lang="en-US" altLang="en-US" sz="1650" dirty="0">
                <a:ea typeface="ＭＳ Ｐゴシック" panose="020B0600070205080204" pitchFamily="34" charset="-128"/>
              </a:rPr>
              <a:t>V = ALU operation </a:t>
            </a:r>
            <a:r>
              <a:rPr lang="en-US" altLang="en-US" sz="1650" dirty="0" err="1">
                <a:ea typeface="ＭＳ Ｐゴシック" panose="020B0600070205080204" pitchFamily="34" charset="-128"/>
              </a:rPr>
              <a:t>o</a:t>
            </a:r>
            <a:r>
              <a:rPr lang="en-US" altLang="en-US" sz="1650" b="1" dirty="0" err="1">
                <a:solidFill>
                  <a:srgbClr val="FF0000"/>
                </a:solidFill>
                <a:ea typeface="ＭＳ Ｐゴシック" panose="020B0600070205080204" pitchFamily="34" charset="-128"/>
              </a:rPr>
              <a:t>V</a:t>
            </a:r>
            <a:r>
              <a:rPr lang="en-US" altLang="en-US" sz="1650" dirty="0" err="1">
                <a:ea typeface="ＭＳ Ｐゴシック" panose="020B0600070205080204" pitchFamily="34" charset="-128"/>
              </a:rPr>
              <a:t>erflowed</a:t>
            </a:r>
            <a:endParaRPr lang="en-US" altLang="en-US" sz="1650" dirty="0">
              <a:ea typeface="ＭＳ Ｐゴシック" panose="020B0600070205080204" pitchFamily="34" charset="-128"/>
            </a:endParaRPr>
          </a:p>
          <a:p>
            <a:endParaRPr lang="en-US" altLang="en-US" sz="1760" dirty="0"/>
          </a:p>
          <a:p>
            <a:r>
              <a:rPr lang="en-US" altLang="en-US" sz="1760" dirty="0">
                <a:solidFill>
                  <a:schemeClr val="folHlink"/>
                </a:solidFill>
              </a:rPr>
              <a:t>Sticky Overflow flag - Q flag</a:t>
            </a:r>
          </a:p>
          <a:p>
            <a:pPr marL="845185" lvl="1" indent="-258445"/>
            <a:r>
              <a:rPr lang="en-US" altLang="en-US" sz="1650" dirty="0">
                <a:ea typeface="ＭＳ Ｐゴシック" panose="020B0600070205080204" pitchFamily="34" charset="-128"/>
              </a:rPr>
              <a:t>Architecture 5TE/J only</a:t>
            </a:r>
          </a:p>
          <a:p>
            <a:pPr marL="845185" lvl="1" indent="-258445"/>
            <a:r>
              <a:rPr lang="en-US" altLang="en-US" sz="1650" dirty="0">
                <a:ea typeface="ＭＳ Ｐゴシック" panose="020B0600070205080204" pitchFamily="34" charset="-128"/>
              </a:rPr>
              <a:t>Indicates if saturation has occurred</a:t>
            </a:r>
          </a:p>
          <a:p>
            <a:endParaRPr lang="en-US" altLang="en-US" sz="1760" dirty="0"/>
          </a:p>
          <a:p>
            <a:r>
              <a:rPr lang="en-US" altLang="en-US" sz="1760" dirty="0">
                <a:solidFill>
                  <a:schemeClr val="folHlink"/>
                </a:solidFill>
              </a:rPr>
              <a:t>J bit</a:t>
            </a:r>
            <a:endParaRPr lang="en-US" altLang="en-US" sz="1760" dirty="0"/>
          </a:p>
          <a:p>
            <a:pPr marL="845185" lvl="1" indent="-258445"/>
            <a:r>
              <a:rPr lang="en-US" altLang="en-US" sz="1650" dirty="0">
                <a:ea typeface="ＭＳ Ｐゴシック" panose="020B0600070205080204" pitchFamily="34" charset="-128"/>
              </a:rPr>
              <a:t>Architecture 5TEJ only</a:t>
            </a:r>
          </a:p>
          <a:p>
            <a:pPr marL="845185" lvl="1" indent="-258445"/>
            <a:r>
              <a:rPr lang="en-US" altLang="en-US" sz="1650" dirty="0">
                <a:ea typeface="ＭＳ Ｐゴシック" panose="020B0600070205080204" pitchFamily="34" charset="-128"/>
              </a:rPr>
              <a:t>J = 1: Processor in </a:t>
            </a:r>
            <a:r>
              <a:rPr lang="en-US" altLang="en-US" sz="1650" dirty="0" err="1">
                <a:ea typeface="ＭＳ Ｐゴシック" panose="020B0600070205080204" pitchFamily="34" charset="-128"/>
              </a:rPr>
              <a:t>Jazelle</a:t>
            </a:r>
            <a:r>
              <a:rPr lang="en-US" altLang="en-US" sz="1650" dirty="0">
                <a:ea typeface="ＭＳ Ｐゴシック" panose="020B0600070205080204" pitchFamily="34" charset="-128"/>
              </a:rPr>
              <a:t> state</a:t>
            </a:r>
          </a:p>
          <a:p>
            <a:pPr marL="845185" lvl="1" indent="-258445"/>
            <a:endParaRPr lang="en-US" altLang="en-US" sz="1650" dirty="0">
              <a:ea typeface="ＭＳ Ｐゴシック" panose="020B0600070205080204" pitchFamily="34" charset="-128"/>
            </a:endParaRPr>
          </a:p>
          <a:p>
            <a:pPr marL="845185" lvl="1" indent="-258445"/>
            <a:endParaRPr lang="en-US" altLang="en-US" sz="1650" dirty="0">
              <a:ea typeface="ＭＳ Ｐゴシック" panose="020B0600070205080204" pitchFamily="34" charset="-128"/>
            </a:endParaRPr>
          </a:p>
        </p:txBody>
      </p:sp>
      <p:sp>
        <p:nvSpPr>
          <p:cNvPr id="30724" name="Rectangle 3077">
            <a:extLst>
              <a:ext uri="{FF2B5EF4-FFF2-40B4-BE49-F238E27FC236}">
                <a16:creationId xmlns:a16="http://schemas.microsoft.com/office/drawing/2014/main" id="{E8FA458E-44CB-D5B8-F956-7F3722E2A32B}"/>
              </a:ext>
            </a:extLst>
          </p:cNvPr>
          <p:cNvSpPr>
            <a:spLocks noGrp="1" noChangeArrowheads="1"/>
          </p:cNvSpPr>
          <p:nvPr>
            <p:ph type="body" sz="half" idx="2"/>
          </p:nvPr>
        </p:nvSpPr>
        <p:spPr>
          <a:xfrm>
            <a:off x="5001261" y="2447291"/>
            <a:ext cx="4608354" cy="2860783"/>
          </a:xfrm>
        </p:spPr>
        <p:txBody>
          <a:bodyPr anchor="t" anchorCtr="1"/>
          <a:lstStyle/>
          <a:p>
            <a:r>
              <a:rPr lang="en-US" altLang="en-US" sz="1760"/>
              <a:t>Interrupt Disable bits.</a:t>
            </a:r>
          </a:p>
          <a:p>
            <a:pPr lvl="1"/>
            <a:r>
              <a:rPr lang="en-US" altLang="en-US" sz="1650">
                <a:ea typeface="ＭＳ Ｐゴシック" panose="020B0600070205080204" pitchFamily="34" charset="-128"/>
              </a:rPr>
              <a:t>I  = 1: Disables the IRQ.</a:t>
            </a:r>
          </a:p>
          <a:p>
            <a:pPr lvl="1"/>
            <a:r>
              <a:rPr lang="en-US" altLang="en-US" sz="1650">
                <a:ea typeface="ＭＳ Ｐゴシック" panose="020B0600070205080204" pitchFamily="34" charset="-128"/>
              </a:rPr>
              <a:t>F = 1: Disables the FIQ.</a:t>
            </a:r>
          </a:p>
          <a:p>
            <a:pPr lvl="1"/>
            <a:endParaRPr lang="en-US" altLang="en-US" sz="1650">
              <a:ea typeface="ＭＳ Ｐゴシック" panose="020B0600070205080204" pitchFamily="34" charset="-128"/>
            </a:endParaRPr>
          </a:p>
          <a:p>
            <a:r>
              <a:rPr lang="en-US" altLang="en-US" sz="1760">
                <a:solidFill>
                  <a:schemeClr val="folHlink"/>
                </a:solidFill>
              </a:rPr>
              <a:t>T Bit</a:t>
            </a:r>
            <a:endParaRPr lang="en-US" altLang="en-US" sz="1760"/>
          </a:p>
          <a:p>
            <a:pPr lvl="1"/>
            <a:r>
              <a:rPr lang="en-US" altLang="en-US" sz="1650">
                <a:ea typeface="ＭＳ Ｐゴシック" panose="020B0600070205080204" pitchFamily="34" charset="-128"/>
              </a:rPr>
              <a:t>Architecture xT only</a:t>
            </a:r>
          </a:p>
          <a:p>
            <a:pPr lvl="1"/>
            <a:r>
              <a:rPr lang="en-US" altLang="en-US" sz="1650">
                <a:ea typeface="ＭＳ Ｐゴシック" panose="020B0600070205080204" pitchFamily="34" charset="-128"/>
              </a:rPr>
              <a:t>T = 0: Processor in ARM state</a:t>
            </a:r>
          </a:p>
          <a:p>
            <a:pPr lvl="1"/>
            <a:r>
              <a:rPr lang="en-US" altLang="en-US" sz="1650">
                <a:ea typeface="ＭＳ Ｐゴシック" panose="020B0600070205080204" pitchFamily="34" charset="-128"/>
              </a:rPr>
              <a:t>T = 1: Processor in Thumb state</a:t>
            </a:r>
          </a:p>
          <a:p>
            <a:endParaRPr lang="en-US" altLang="en-US" sz="1760"/>
          </a:p>
          <a:p>
            <a:r>
              <a:rPr lang="en-US" altLang="en-US" sz="1760"/>
              <a:t>Mode bits</a:t>
            </a:r>
          </a:p>
          <a:p>
            <a:pPr lvl="1"/>
            <a:r>
              <a:rPr lang="en-US" altLang="en-US" sz="1650">
                <a:ea typeface="ＭＳ Ｐゴシック" panose="020B0600070205080204" pitchFamily="34" charset="-128"/>
              </a:rPr>
              <a:t>Specify the processor mode</a:t>
            </a:r>
          </a:p>
        </p:txBody>
      </p:sp>
      <p:sp>
        <p:nvSpPr>
          <p:cNvPr id="30725" name="Rectangle 3078">
            <a:extLst>
              <a:ext uri="{FF2B5EF4-FFF2-40B4-BE49-F238E27FC236}">
                <a16:creationId xmlns:a16="http://schemas.microsoft.com/office/drawing/2014/main" id="{A8CBE734-0612-7FCC-0BB1-B8F69EE8A3AB}"/>
              </a:ext>
            </a:extLst>
          </p:cNvPr>
          <p:cNvSpPr>
            <a:spLocks noChangeArrowheads="1"/>
          </p:cNvSpPr>
          <p:nvPr/>
        </p:nvSpPr>
        <p:spPr bwMode="auto">
          <a:xfrm>
            <a:off x="586740" y="2964180"/>
            <a:ext cx="148183" cy="288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7738">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7738">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7738">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7738">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7738">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7738"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7738"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7738"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7738"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0"/>
              </a:spcBef>
              <a:buClrTx/>
              <a:buSzTx/>
              <a:buFontTx/>
              <a:buNone/>
            </a:pPr>
            <a:endParaRPr lang="en-GB" altLang="en-US" sz="1650" b="0">
              <a:solidFill>
                <a:srgbClr val="000000"/>
              </a:solidFill>
              <a:latin typeface="Times New Roman" panose="02020603050405020304" pitchFamily="18" charset="0"/>
            </a:endParaRPr>
          </a:p>
        </p:txBody>
      </p:sp>
      <p:grpSp>
        <p:nvGrpSpPr>
          <p:cNvPr id="30726" name="Group 3124">
            <a:extLst>
              <a:ext uri="{FF2B5EF4-FFF2-40B4-BE49-F238E27FC236}">
                <a16:creationId xmlns:a16="http://schemas.microsoft.com/office/drawing/2014/main" id="{01A16814-A903-9FF1-D1AD-EB29BA2CC050}"/>
              </a:ext>
            </a:extLst>
          </p:cNvPr>
          <p:cNvGrpSpPr>
            <a:grpSpLocks/>
          </p:cNvGrpSpPr>
          <p:nvPr/>
        </p:nvGrpSpPr>
        <p:grpSpPr bwMode="auto">
          <a:xfrm>
            <a:off x="304799" y="1521777"/>
            <a:ext cx="9355455" cy="939483"/>
            <a:chOff x="528" y="816"/>
            <a:chExt cx="4608" cy="538"/>
          </a:xfrm>
        </p:grpSpPr>
        <p:sp>
          <p:nvSpPr>
            <p:cNvPr id="30727" name="Rectangle 3121">
              <a:extLst>
                <a:ext uri="{FF2B5EF4-FFF2-40B4-BE49-F238E27FC236}">
                  <a16:creationId xmlns:a16="http://schemas.microsoft.com/office/drawing/2014/main" id="{FBE69364-8E32-A98D-9695-2D50F2795E21}"/>
                </a:ext>
              </a:extLst>
            </p:cNvPr>
            <p:cNvSpPr>
              <a:spLocks noChangeArrowheads="1"/>
            </p:cNvSpPr>
            <p:nvPr/>
          </p:nvSpPr>
          <p:spPr bwMode="auto">
            <a:xfrm>
              <a:off x="1244" y="950"/>
              <a:ext cx="272" cy="212"/>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sp>
          <p:nvSpPr>
            <p:cNvPr id="30728" name="Rectangle 3074">
              <a:extLst>
                <a:ext uri="{FF2B5EF4-FFF2-40B4-BE49-F238E27FC236}">
                  <a16:creationId xmlns:a16="http://schemas.microsoft.com/office/drawing/2014/main" id="{0CE50E6B-50C3-3039-26A5-233C570949C1}"/>
                </a:ext>
              </a:extLst>
            </p:cNvPr>
            <p:cNvSpPr>
              <a:spLocks noChangeArrowheads="1"/>
            </p:cNvSpPr>
            <p:nvPr/>
          </p:nvSpPr>
          <p:spPr bwMode="auto">
            <a:xfrm>
              <a:off x="1680" y="950"/>
              <a:ext cx="2304" cy="212"/>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sp>
          <p:nvSpPr>
            <p:cNvPr id="30729" name="Rectangle 3080">
              <a:extLst>
                <a:ext uri="{FF2B5EF4-FFF2-40B4-BE49-F238E27FC236}">
                  <a16:creationId xmlns:a16="http://schemas.microsoft.com/office/drawing/2014/main" id="{EA9495A6-027C-3532-4F5A-1E376CC6773A}"/>
                </a:ext>
              </a:extLst>
            </p:cNvPr>
            <p:cNvSpPr>
              <a:spLocks noChangeArrowheads="1"/>
            </p:cNvSpPr>
            <p:nvPr/>
          </p:nvSpPr>
          <p:spPr bwMode="auto">
            <a:xfrm>
              <a:off x="1104"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27</a:t>
              </a:r>
            </a:p>
          </p:txBody>
        </p:sp>
        <p:sp>
          <p:nvSpPr>
            <p:cNvPr id="30730" name="Rectangle 3081">
              <a:extLst>
                <a:ext uri="{FF2B5EF4-FFF2-40B4-BE49-F238E27FC236}">
                  <a16:creationId xmlns:a16="http://schemas.microsoft.com/office/drawing/2014/main" id="{3BEC053D-B990-793E-626D-90B972FF7689}"/>
                </a:ext>
              </a:extLst>
            </p:cNvPr>
            <p:cNvSpPr>
              <a:spLocks noChangeArrowheads="1"/>
            </p:cNvSpPr>
            <p:nvPr/>
          </p:nvSpPr>
          <p:spPr bwMode="auto">
            <a:xfrm>
              <a:off x="52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31</a:t>
              </a:r>
            </a:p>
          </p:txBody>
        </p:sp>
        <p:sp>
          <p:nvSpPr>
            <p:cNvPr id="30731" name="Text Box 3082">
              <a:extLst>
                <a:ext uri="{FF2B5EF4-FFF2-40B4-BE49-F238E27FC236}">
                  <a16:creationId xmlns:a16="http://schemas.microsoft.com/office/drawing/2014/main" id="{350B6138-43E0-6028-38ED-49A08FE8D19A}"/>
                </a:ext>
              </a:extLst>
            </p:cNvPr>
            <p:cNvSpPr txBox="1">
              <a:spLocks noChangeArrowheads="1"/>
            </p:cNvSpPr>
            <p:nvPr/>
          </p:nvSpPr>
          <p:spPr bwMode="auto">
            <a:xfrm>
              <a:off x="536" y="946"/>
              <a:ext cx="1144" cy="216"/>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a:latin typeface="Courier New" panose="02070309020205020404" pitchFamily="49" charset="0"/>
                </a:rPr>
                <a:t>N Z C V </a:t>
              </a:r>
              <a:r>
                <a:rPr lang="en-US" altLang="en-US">
                  <a:solidFill>
                    <a:schemeClr val="folHlink"/>
                  </a:solidFill>
                  <a:latin typeface="Courier New" panose="02070309020205020404" pitchFamily="49" charset="0"/>
                </a:rPr>
                <a:t>Q</a:t>
              </a:r>
              <a:endParaRPr lang="en-US" altLang="en-US" b="0">
                <a:latin typeface="Courier New" panose="02070309020205020404" pitchFamily="49" charset="0"/>
              </a:endParaRPr>
            </a:p>
          </p:txBody>
        </p:sp>
        <p:sp>
          <p:nvSpPr>
            <p:cNvPr id="30732" name="Line 3083">
              <a:extLst>
                <a:ext uri="{FF2B5EF4-FFF2-40B4-BE49-F238E27FC236}">
                  <a16:creationId xmlns:a16="http://schemas.microsoft.com/office/drawing/2014/main" id="{11E30738-DC78-5B39-4FF4-5F27EED8AE8D}"/>
                </a:ext>
              </a:extLst>
            </p:cNvPr>
            <p:cNvSpPr>
              <a:spLocks noChangeShapeType="1"/>
            </p:cNvSpPr>
            <p:nvPr/>
          </p:nvSpPr>
          <p:spPr bwMode="auto">
            <a:xfrm>
              <a:off x="960"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3" name="Line 3084">
              <a:extLst>
                <a:ext uri="{FF2B5EF4-FFF2-40B4-BE49-F238E27FC236}">
                  <a16:creationId xmlns:a16="http://schemas.microsoft.com/office/drawing/2014/main" id="{D4E88017-8014-820B-EAC2-FFF2AF7F115F}"/>
                </a:ext>
              </a:extLst>
            </p:cNvPr>
            <p:cNvSpPr>
              <a:spLocks noChangeShapeType="1"/>
            </p:cNvSpPr>
            <p:nvPr/>
          </p:nvSpPr>
          <p:spPr bwMode="auto">
            <a:xfrm>
              <a:off x="816"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4" name="Line 3085">
              <a:extLst>
                <a:ext uri="{FF2B5EF4-FFF2-40B4-BE49-F238E27FC236}">
                  <a16:creationId xmlns:a16="http://schemas.microsoft.com/office/drawing/2014/main" id="{42D389D2-BDE0-3ED0-37A6-608823671A15}"/>
                </a:ext>
              </a:extLst>
            </p:cNvPr>
            <p:cNvSpPr>
              <a:spLocks noChangeShapeType="1"/>
            </p:cNvSpPr>
            <p:nvPr/>
          </p:nvSpPr>
          <p:spPr bwMode="auto">
            <a:xfrm>
              <a:off x="672"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5" name="Line 3086">
              <a:extLst>
                <a:ext uri="{FF2B5EF4-FFF2-40B4-BE49-F238E27FC236}">
                  <a16:creationId xmlns:a16="http://schemas.microsoft.com/office/drawing/2014/main" id="{C264F038-BE6C-38B6-7D48-783928678D9B}"/>
                </a:ext>
              </a:extLst>
            </p:cNvPr>
            <p:cNvSpPr>
              <a:spLocks noChangeShapeType="1"/>
            </p:cNvSpPr>
            <p:nvPr/>
          </p:nvSpPr>
          <p:spPr bwMode="auto">
            <a:xfrm>
              <a:off x="1248"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6" name="Line 3087">
              <a:extLst>
                <a:ext uri="{FF2B5EF4-FFF2-40B4-BE49-F238E27FC236}">
                  <a16:creationId xmlns:a16="http://schemas.microsoft.com/office/drawing/2014/main" id="{2E4C4AE1-8E8F-6227-E696-925D365D30C1}"/>
                </a:ext>
              </a:extLst>
            </p:cNvPr>
            <p:cNvSpPr>
              <a:spLocks noChangeShapeType="1"/>
            </p:cNvSpPr>
            <p:nvPr/>
          </p:nvSpPr>
          <p:spPr bwMode="auto">
            <a:xfrm>
              <a:off x="1104"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7" name="Rectangle 3088">
              <a:extLst>
                <a:ext uri="{FF2B5EF4-FFF2-40B4-BE49-F238E27FC236}">
                  <a16:creationId xmlns:a16="http://schemas.microsoft.com/office/drawing/2014/main" id="{7965A37A-14BF-7D2B-0BB9-89C0ED721913}"/>
                </a:ext>
              </a:extLst>
            </p:cNvPr>
            <p:cNvSpPr>
              <a:spLocks noChangeArrowheads="1"/>
            </p:cNvSpPr>
            <p:nvPr/>
          </p:nvSpPr>
          <p:spPr bwMode="auto">
            <a:xfrm>
              <a:off x="960" y="816"/>
              <a:ext cx="19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100">
                  <a:solidFill>
                    <a:srgbClr val="000000"/>
                  </a:solidFill>
                  <a:latin typeface="Times New Roman" panose="02020603050405020304" pitchFamily="18" charset="0"/>
                </a:rPr>
                <a:t>28</a:t>
              </a:r>
            </a:p>
          </p:txBody>
        </p:sp>
        <p:sp>
          <p:nvSpPr>
            <p:cNvPr id="30738" name="Rectangle 3089">
              <a:extLst>
                <a:ext uri="{FF2B5EF4-FFF2-40B4-BE49-F238E27FC236}">
                  <a16:creationId xmlns:a16="http://schemas.microsoft.com/office/drawing/2014/main" id="{DC972D76-C81C-47B2-C456-A42BB54BCFF7}"/>
                </a:ext>
              </a:extLst>
            </p:cNvPr>
            <p:cNvSpPr>
              <a:spLocks noChangeArrowheads="1"/>
            </p:cNvSpPr>
            <p:nvPr/>
          </p:nvSpPr>
          <p:spPr bwMode="auto">
            <a:xfrm>
              <a:off x="4128"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6</a:t>
              </a:r>
            </a:p>
          </p:txBody>
        </p:sp>
        <p:sp>
          <p:nvSpPr>
            <p:cNvPr id="30739" name="Rectangle 3090">
              <a:extLst>
                <a:ext uri="{FF2B5EF4-FFF2-40B4-BE49-F238E27FC236}">
                  <a16:creationId xmlns:a16="http://schemas.microsoft.com/office/drawing/2014/main" id="{538CF231-0F84-0E42-2D9B-727BA6B09362}"/>
                </a:ext>
              </a:extLst>
            </p:cNvPr>
            <p:cNvSpPr>
              <a:spLocks noChangeArrowheads="1"/>
            </p:cNvSpPr>
            <p:nvPr/>
          </p:nvSpPr>
          <p:spPr bwMode="auto">
            <a:xfrm>
              <a:off x="3984"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7</a:t>
              </a:r>
            </a:p>
          </p:txBody>
        </p:sp>
        <p:sp>
          <p:nvSpPr>
            <p:cNvPr id="30740" name="Text Box 3091">
              <a:extLst>
                <a:ext uri="{FF2B5EF4-FFF2-40B4-BE49-F238E27FC236}">
                  <a16:creationId xmlns:a16="http://schemas.microsoft.com/office/drawing/2014/main" id="{AF045EAD-7578-3DD5-993E-6F6948C986A3}"/>
                </a:ext>
              </a:extLst>
            </p:cNvPr>
            <p:cNvSpPr txBox="1">
              <a:spLocks noChangeArrowheads="1"/>
            </p:cNvSpPr>
            <p:nvPr/>
          </p:nvSpPr>
          <p:spPr bwMode="auto">
            <a:xfrm>
              <a:off x="3984" y="946"/>
              <a:ext cx="1152" cy="216"/>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a:latin typeface="Courier New" panose="02070309020205020404" pitchFamily="49" charset="0"/>
                </a:rPr>
                <a:t>I F </a:t>
              </a:r>
              <a:r>
                <a:rPr lang="en-US" altLang="en-US">
                  <a:solidFill>
                    <a:schemeClr val="folHlink"/>
                  </a:solidFill>
                  <a:latin typeface="Courier New" panose="02070309020205020404" pitchFamily="49" charset="0"/>
                </a:rPr>
                <a:t>T</a:t>
              </a:r>
              <a:r>
                <a:rPr lang="en-US" altLang="en-US">
                  <a:latin typeface="Courier New" panose="02070309020205020404" pitchFamily="49" charset="0"/>
                </a:rPr>
                <a:t>    mode</a:t>
              </a:r>
              <a:endParaRPr lang="en-US" altLang="en-US" b="0">
                <a:latin typeface="Courier New" panose="02070309020205020404" pitchFamily="49" charset="0"/>
              </a:endParaRPr>
            </a:p>
          </p:txBody>
        </p:sp>
        <p:sp>
          <p:nvSpPr>
            <p:cNvPr id="30741" name="Line 3092">
              <a:extLst>
                <a:ext uri="{FF2B5EF4-FFF2-40B4-BE49-F238E27FC236}">
                  <a16:creationId xmlns:a16="http://schemas.microsoft.com/office/drawing/2014/main" id="{0ACB2891-0E8E-653C-9B90-2867FF67931D}"/>
                </a:ext>
              </a:extLst>
            </p:cNvPr>
            <p:cNvSpPr>
              <a:spLocks noChangeShapeType="1"/>
            </p:cNvSpPr>
            <p:nvPr/>
          </p:nvSpPr>
          <p:spPr bwMode="auto">
            <a:xfrm>
              <a:off x="4560"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2" name="Line 3093">
              <a:extLst>
                <a:ext uri="{FF2B5EF4-FFF2-40B4-BE49-F238E27FC236}">
                  <a16:creationId xmlns:a16="http://schemas.microsoft.com/office/drawing/2014/main" id="{BD82C9E6-9BFD-2700-CBA1-BEB646661C5E}"/>
                </a:ext>
              </a:extLst>
            </p:cNvPr>
            <p:cNvSpPr>
              <a:spLocks noChangeShapeType="1"/>
            </p:cNvSpPr>
            <p:nvPr/>
          </p:nvSpPr>
          <p:spPr bwMode="auto">
            <a:xfrm>
              <a:off x="4128"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3" name="Line 3094">
              <a:extLst>
                <a:ext uri="{FF2B5EF4-FFF2-40B4-BE49-F238E27FC236}">
                  <a16:creationId xmlns:a16="http://schemas.microsoft.com/office/drawing/2014/main" id="{C0AD867F-EF97-1B1D-989E-AC0970AC9390}"/>
                </a:ext>
              </a:extLst>
            </p:cNvPr>
            <p:cNvSpPr>
              <a:spLocks noChangeShapeType="1"/>
            </p:cNvSpPr>
            <p:nvPr/>
          </p:nvSpPr>
          <p:spPr bwMode="auto">
            <a:xfrm>
              <a:off x="4272"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4" name="Line 3095">
              <a:extLst>
                <a:ext uri="{FF2B5EF4-FFF2-40B4-BE49-F238E27FC236}">
                  <a16:creationId xmlns:a16="http://schemas.microsoft.com/office/drawing/2014/main" id="{0BBD0684-06E3-6C9C-B44E-2A835DAA9047}"/>
                </a:ext>
              </a:extLst>
            </p:cNvPr>
            <p:cNvSpPr>
              <a:spLocks noChangeShapeType="1"/>
            </p:cNvSpPr>
            <p:nvPr/>
          </p:nvSpPr>
          <p:spPr bwMode="auto">
            <a:xfrm>
              <a:off x="4416"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5" name="Rectangle 3096">
              <a:extLst>
                <a:ext uri="{FF2B5EF4-FFF2-40B4-BE49-F238E27FC236}">
                  <a16:creationId xmlns:a16="http://schemas.microsoft.com/office/drawing/2014/main" id="{FE1E519F-6989-1ED2-2555-C01FBBABC75B}"/>
                </a:ext>
              </a:extLst>
            </p:cNvPr>
            <p:cNvSpPr>
              <a:spLocks noChangeArrowheads="1"/>
            </p:cNvSpPr>
            <p:nvPr/>
          </p:nvSpPr>
          <p:spPr bwMode="auto">
            <a:xfrm>
              <a:off x="268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16</a:t>
              </a:r>
            </a:p>
          </p:txBody>
        </p:sp>
        <p:sp>
          <p:nvSpPr>
            <p:cNvPr id="30746" name="Rectangle 3097">
              <a:extLst>
                <a:ext uri="{FF2B5EF4-FFF2-40B4-BE49-F238E27FC236}">
                  <a16:creationId xmlns:a16="http://schemas.microsoft.com/office/drawing/2014/main" id="{25B265D4-A410-620D-BAB5-5270AAAC02D6}"/>
                </a:ext>
              </a:extLst>
            </p:cNvPr>
            <p:cNvSpPr>
              <a:spLocks noChangeArrowheads="1"/>
            </p:cNvSpPr>
            <p:nvPr/>
          </p:nvSpPr>
          <p:spPr bwMode="auto">
            <a:xfrm>
              <a:off x="1680"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23</a:t>
              </a:r>
            </a:p>
          </p:txBody>
        </p:sp>
        <p:sp>
          <p:nvSpPr>
            <p:cNvPr id="30747" name="Text Box 3098">
              <a:extLst>
                <a:ext uri="{FF2B5EF4-FFF2-40B4-BE49-F238E27FC236}">
                  <a16:creationId xmlns:a16="http://schemas.microsoft.com/office/drawing/2014/main" id="{C59534C7-0337-152B-5E90-6EA06B5B44B0}"/>
                </a:ext>
              </a:extLst>
            </p:cNvPr>
            <p:cNvSpPr txBox="1">
              <a:spLocks noChangeArrowheads="1"/>
            </p:cNvSpPr>
            <p:nvPr/>
          </p:nvSpPr>
          <p:spPr bwMode="auto">
            <a:xfrm>
              <a:off x="1680" y="946"/>
              <a:ext cx="1152" cy="216"/>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a:latin typeface="Courier New" panose="02070309020205020404" pitchFamily="49" charset="0"/>
                </a:rPr>
                <a:t> </a:t>
              </a:r>
              <a:endParaRPr lang="en-US" altLang="en-US" b="0">
                <a:latin typeface="Courier New" panose="02070309020205020404" pitchFamily="49" charset="0"/>
              </a:endParaRPr>
            </a:p>
          </p:txBody>
        </p:sp>
        <p:sp>
          <p:nvSpPr>
            <p:cNvPr id="30748" name="Rectangle 3099">
              <a:extLst>
                <a:ext uri="{FF2B5EF4-FFF2-40B4-BE49-F238E27FC236}">
                  <a16:creationId xmlns:a16="http://schemas.microsoft.com/office/drawing/2014/main" id="{D8F0D420-CBE8-6167-C4BC-14ACE33E7746}"/>
                </a:ext>
              </a:extLst>
            </p:cNvPr>
            <p:cNvSpPr>
              <a:spLocks noChangeArrowheads="1"/>
            </p:cNvSpPr>
            <p:nvPr/>
          </p:nvSpPr>
          <p:spPr bwMode="auto">
            <a:xfrm>
              <a:off x="3840"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8</a:t>
              </a:r>
            </a:p>
          </p:txBody>
        </p:sp>
        <p:sp>
          <p:nvSpPr>
            <p:cNvPr id="30749" name="Rectangle 3100">
              <a:extLst>
                <a:ext uri="{FF2B5EF4-FFF2-40B4-BE49-F238E27FC236}">
                  <a16:creationId xmlns:a16="http://schemas.microsoft.com/office/drawing/2014/main" id="{F560DC1A-E95F-FBEA-F300-23CAA3B0E25F}"/>
                </a:ext>
              </a:extLst>
            </p:cNvPr>
            <p:cNvSpPr>
              <a:spLocks noChangeArrowheads="1"/>
            </p:cNvSpPr>
            <p:nvPr/>
          </p:nvSpPr>
          <p:spPr bwMode="auto">
            <a:xfrm>
              <a:off x="2832"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15</a:t>
              </a:r>
            </a:p>
          </p:txBody>
        </p:sp>
        <p:sp>
          <p:nvSpPr>
            <p:cNvPr id="30750" name="Text Box 3101">
              <a:extLst>
                <a:ext uri="{FF2B5EF4-FFF2-40B4-BE49-F238E27FC236}">
                  <a16:creationId xmlns:a16="http://schemas.microsoft.com/office/drawing/2014/main" id="{88E76CBF-9262-0CB7-3663-943C7EC7F05E}"/>
                </a:ext>
              </a:extLst>
            </p:cNvPr>
            <p:cNvSpPr txBox="1">
              <a:spLocks noChangeArrowheads="1"/>
            </p:cNvSpPr>
            <p:nvPr/>
          </p:nvSpPr>
          <p:spPr bwMode="auto">
            <a:xfrm>
              <a:off x="2832" y="946"/>
              <a:ext cx="1152" cy="216"/>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a:latin typeface="Courier New" panose="02070309020205020404" pitchFamily="49" charset="0"/>
                </a:rPr>
                <a:t> </a:t>
              </a:r>
              <a:endParaRPr lang="en-US" altLang="en-US" b="0">
                <a:latin typeface="Courier New" panose="02070309020205020404" pitchFamily="49" charset="0"/>
              </a:endParaRPr>
            </a:p>
          </p:txBody>
        </p:sp>
        <p:sp>
          <p:nvSpPr>
            <p:cNvPr id="30751" name="Line 3102">
              <a:extLst>
                <a:ext uri="{FF2B5EF4-FFF2-40B4-BE49-F238E27FC236}">
                  <a16:creationId xmlns:a16="http://schemas.microsoft.com/office/drawing/2014/main" id="{E7C251C0-AC4E-2273-00B6-85271CA5D515}"/>
                </a:ext>
              </a:extLst>
            </p:cNvPr>
            <p:cNvSpPr>
              <a:spLocks noChangeShapeType="1"/>
            </p:cNvSpPr>
            <p:nvPr/>
          </p:nvSpPr>
          <p:spPr bwMode="auto">
            <a:xfrm>
              <a:off x="4704"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52" name="Line 3103">
              <a:extLst>
                <a:ext uri="{FF2B5EF4-FFF2-40B4-BE49-F238E27FC236}">
                  <a16:creationId xmlns:a16="http://schemas.microsoft.com/office/drawing/2014/main" id="{176A1D41-15A8-49F2-09B5-88CEB9A15F82}"/>
                </a:ext>
              </a:extLst>
            </p:cNvPr>
            <p:cNvSpPr>
              <a:spLocks noChangeShapeType="1"/>
            </p:cNvSpPr>
            <p:nvPr/>
          </p:nvSpPr>
          <p:spPr bwMode="auto">
            <a:xfrm>
              <a:off x="4848"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53" name="Line 3104">
              <a:extLst>
                <a:ext uri="{FF2B5EF4-FFF2-40B4-BE49-F238E27FC236}">
                  <a16:creationId xmlns:a16="http://schemas.microsoft.com/office/drawing/2014/main" id="{DA036BCB-CFBA-9D18-92A8-BDAF903CB00D}"/>
                </a:ext>
              </a:extLst>
            </p:cNvPr>
            <p:cNvSpPr>
              <a:spLocks noChangeShapeType="1"/>
            </p:cNvSpPr>
            <p:nvPr/>
          </p:nvSpPr>
          <p:spPr bwMode="auto">
            <a:xfrm>
              <a:off x="4992"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54" name="Rectangle 3105">
              <a:extLst>
                <a:ext uri="{FF2B5EF4-FFF2-40B4-BE49-F238E27FC236}">
                  <a16:creationId xmlns:a16="http://schemas.microsoft.com/office/drawing/2014/main" id="{D4A3F6D9-FA15-002A-611D-BE6F19EA645B}"/>
                </a:ext>
              </a:extLst>
            </p:cNvPr>
            <p:cNvSpPr>
              <a:spLocks noChangeArrowheads="1"/>
            </p:cNvSpPr>
            <p:nvPr/>
          </p:nvSpPr>
          <p:spPr bwMode="auto">
            <a:xfrm>
              <a:off x="4272"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5</a:t>
              </a:r>
            </a:p>
          </p:txBody>
        </p:sp>
        <p:sp>
          <p:nvSpPr>
            <p:cNvPr id="30755" name="Rectangle 3106">
              <a:extLst>
                <a:ext uri="{FF2B5EF4-FFF2-40B4-BE49-F238E27FC236}">
                  <a16:creationId xmlns:a16="http://schemas.microsoft.com/office/drawing/2014/main" id="{887502B5-7A4B-321F-05E2-F5750727C752}"/>
                </a:ext>
              </a:extLst>
            </p:cNvPr>
            <p:cNvSpPr>
              <a:spLocks noChangeArrowheads="1"/>
            </p:cNvSpPr>
            <p:nvPr/>
          </p:nvSpPr>
          <p:spPr bwMode="auto">
            <a:xfrm>
              <a:off x="4416"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4</a:t>
              </a:r>
            </a:p>
          </p:txBody>
        </p:sp>
        <p:sp>
          <p:nvSpPr>
            <p:cNvPr id="30756" name="Rectangle 3107">
              <a:extLst>
                <a:ext uri="{FF2B5EF4-FFF2-40B4-BE49-F238E27FC236}">
                  <a16:creationId xmlns:a16="http://schemas.microsoft.com/office/drawing/2014/main" id="{F97B6FFA-BA3F-73CF-798A-010BB2A8B576}"/>
                </a:ext>
              </a:extLst>
            </p:cNvPr>
            <p:cNvSpPr>
              <a:spLocks noChangeArrowheads="1"/>
            </p:cNvSpPr>
            <p:nvPr/>
          </p:nvSpPr>
          <p:spPr bwMode="auto">
            <a:xfrm>
              <a:off x="4992"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0</a:t>
              </a:r>
            </a:p>
          </p:txBody>
        </p:sp>
        <p:sp>
          <p:nvSpPr>
            <p:cNvPr id="30757" name="Rectangle 3108">
              <a:extLst>
                <a:ext uri="{FF2B5EF4-FFF2-40B4-BE49-F238E27FC236}">
                  <a16:creationId xmlns:a16="http://schemas.microsoft.com/office/drawing/2014/main" id="{CFE65BB4-9783-69B3-E0E3-A28D8F3CC2DA}"/>
                </a:ext>
              </a:extLst>
            </p:cNvPr>
            <p:cNvSpPr>
              <a:spLocks noChangeArrowheads="1"/>
            </p:cNvSpPr>
            <p:nvPr/>
          </p:nvSpPr>
          <p:spPr bwMode="auto">
            <a:xfrm>
              <a:off x="148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343" tIns="29687" rIns="73343" bIns="29687">
              <a:spAutoFit/>
            </a:bodyPr>
            <a:lstStyle>
              <a:lvl1pPr defTabSz="944563">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defTabSz="944563">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defTabSz="944563">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defTabSz="944563">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defTabSz="944563"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100">
                  <a:solidFill>
                    <a:srgbClr val="000000"/>
                  </a:solidFill>
                  <a:latin typeface="Times New Roman" panose="02020603050405020304" pitchFamily="18" charset="0"/>
                </a:rPr>
                <a:t>24</a:t>
              </a:r>
            </a:p>
          </p:txBody>
        </p:sp>
        <p:sp>
          <p:nvSpPr>
            <p:cNvPr id="30758" name="Text Box 3109">
              <a:extLst>
                <a:ext uri="{FF2B5EF4-FFF2-40B4-BE49-F238E27FC236}">
                  <a16:creationId xmlns:a16="http://schemas.microsoft.com/office/drawing/2014/main" id="{975CECB5-D112-C112-D939-7D6E9E95FE70}"/>
                </a:ext>
              </a:extLst>
            </p:cNvPr>
            <p:cNvSpPr txBox="1">
              <a:spLocks noChangeArrowheads="1"/>
            </p:cNvSpPr>
            <p:nvPr/>
          </p:nvSpPr>
          <p:spPr bwMode="auto">
            <a:xfrm>
              <a:off x="528" y="114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buClrTx/>
                <a:buSzTx/>
                <a:buFontTx/>
                <a:buNone/>
              </a:pPr>
              <a:r>
                <a:rPr lang="en-US" altLang="en-US">
                  <a:solidFill>
                    <a:schemeClr val="accent1"/>
                  </a:solidFill>
                  <a:latin typeface="Courier New" panose="02070309020205020404" pitchFamily="49" charset="0"/>
                </a:rPr>
                <a:t>f</a:t>
              </a:r>
              <a:endParaRPr lang="en-US" altLang="en-US">
                <a:latin typeface="Courier New" panose="02070309020205020404" pitchFamily="49" charset="0"/>
              </a:endParaRPr>
            </a:p>
          </p:txBody>
        </p:sp>
        <p:sp>
          <p:nvSpPr>
            <p:cNvPr id="30759" name="Text Box 3110">
              <a:extLst>
                <a:ext uri="{FF2B5EF4-FFF2-40B4-BE49-F238E27FC236}">
                  <a16:creationId xmlns:a16="http://schemas.microsoft.com/office/drawing/2014/main" id="{0A663A66-5786-F4D7-E46A-F9C7C988E551}"/>
                </a:ext>
              </a:extLst>
            </p:cNvPr>
            <p:cNvSpPr txBox="1">
              <a:spLocks noChangeArrowheads="1"/>
            </p:cNvSpPr>
            <p:nvPr/>
          </p:nvSpPr>
          <p:spPr bwMode="auto">
            <a:xfrm>
              <a:off x="1680" y="1142"/>
              <a:ext cx="115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buClrTx/>
                <a:buSzTx/>
                <a:buFontTx/>
                <a:buNone/>
              </a:pPr>
              <a:r>
                <a:rPr lang="en-US" altLang="en-US">
                  <a:solidFill>
                    <a:schemeClr val="accent1"/>
                  </a:solidFill>
                  <a:latin typeface="Courier New" panose="02070309020205020404" pitchFamily="49" charset="0"/>
                </a:rPr>
                <a:t>s</a:t>
              </a:r>
              <a:endParaRPr lang="en-US" altLang="en-US">
                <a:latin typeface="Courier New" panose="02070309020205020404" pitchFamily="49" charset="0"/>
              </a:endParaRPr>
            </a:p>
          </p:txBody>
        </p:sp>
        <p:sp>
          <p:nvSpPr>
            <p:cNvPr id="30760" name="Text Box 3111">
              <a:extLst>
                <a:ext uri="{FF2B5EF4-FFF2-40B4-BE49-F238E27FC236}">
                  <a16:creationId xmlns:a16="http://schemas.microsoft.com/office/drawing/2014/main" id="{48F46591-EBD3-85AB-70FA-95CC4E42B0E7}"/>
                </a:ext>
              </a:extLst>
            </p:cNvPr>
            <p:cNvSpPr txBox="1">
              <a:spLocks noChangeArrowheads="1"/>
            </p:cNvSpPr>
            <p:nvPr/>
          </p:nvSpPr>
          <p:spPr bwMode="auto">
            <a:xfrm>
              <a:off x="2832" y="1142"/>
              <a:ext cx="115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buClrTx/>
                <a:buSzTx/>
                <a:buFontTx/>
                <a:buNone/>
              </a:pPr>
              <a:r>
                <a:rPr lang="en-US" altLang="en-US">
                  <a:solidFill>
                    <a:schemeClr val="accent1"/>
                  </a:solidFill>
                  <a:latin typeface="Courier New" panose="02070309020205020404" pitchFamily="49" charset="0"/>
                </a:rPr>
                <a:t>x</a:t>
              </a:r>
              <a:endParaRPr lang="en-US" altLang="en-US">
                <a:latin typeface="Courier New" panose="02070309020205020404" pitchFamily="49" charset="0"/>
              </a:endParaRPr>
            </a:p>
          </p:txBody>
        </p:sp>
        <p:sp>
          <p:nvSpPr>
            <p:cNvPr id="30761" name="Text Box 3112">
              <a:extLst>
                <a:ext uri="{FF2B5EF4-FFF2-40B4-BE49-F238E27FC236}">
                  <a16:creationId xmlns:a16="http://schemas.microsoft.com/office/drawing/2014/main" id="{69A7EA22-5495-5CEC-1D83-D6552F8F5ABF}"/>
                </a:ext>
              </a:extLst>
            </p:cNvPr>
            <p:cNvSpPr txBox="1">
              <a:spLocks noChangeArrowheads="1"/>
            </p:cNvSpPr>
            <p:nvPr/>
          </p:nvSpPr>
          <p:spPr bwMode="auto">
            <a:xfrm>
              <a:off x="3984" y="1142"/>
              <a:ext cx="115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buClrTx/>
                <a:buSzTx/>
                <a:buFontTx/>
                <a:buNone/>
              </a:pPr>
              <a:r>
                <a:rPr lang="en-US" altLang="en-US">
                  <a:solidFill>
                    <a:schemeClr val="accent1"/>
                  </a:solidFill>
                  <a:latin typeface="Courier New" panose="02070309020205020404" pitchFamily="49" charset="0"/>
                </a:rPr>
                <a:t>c</a:t>
              </a:r>
              <a:endParaRPr lang="en-US" altLang="en-US">
                <a:latin typeface="Courier New" panose="02070309020205020404" pitchFamily="49" charset="0"/>
              </a:endParaRPr>
            </a:p>
          </p:txBody>
        </p:sp>
        <p:sp>
          <p:nvSpPr>
            <p:cNvPr id="30762" name="Line 3113">
              <a:extLst>
                <a:ext uri="{FF2B5EF4-FFF2-40B4-BE49-F238E27FC236}">
                  <a16:creationId xmlns:a16="http://schemas.microsoft.com/office/drawing/2014/main" id="{9928DA01-D99D-81A0-B485-544E6E1A7C40}"/>
                </a:ext>
              </a:extLst>
            </p:cNvPr>
            <p:cNvSpPr>
              <a:spLocks noChangeShapeType="1"/>
            </p:cNvSpPr>
            <p:nvPr/>
          </p:nvSpPr>
          <p:spPr bwMode="auto">
            <a:xfrm>
              <a:off x="1680"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3" name="Line 3114">
              <a:extLst>
                <a:ext uri="{FF2B5EF4-FFF2-40B4-BE49-F238E27FC236}">
                  <a16:creationId xmlns:a16="http://schemas.microsoft.com/office/drawing/2014/main" id="{25218EA3-C2D7-0D6D-21A2-6FA4DF4A0FDB}"/>
                </a:ext>
              </a:extLst>
            </p:cNvPr>
            <p:cNvSpPr>
              <a:spLocks noChangeShapeType="1"/>
            </p:cNvSpPr>
            <p:nvPr/>
          </p:nvSpPr>
          <p:spPr bwMode="auto">
            <a:xfrm>
              <a:off x="2832"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4" name="Line 3115">
              <a:extLst>
                <a:ext uri="{FF2B5EF4-FFF2-40B4-BE49-F238E27FC236}">
                  <a16:creationId xmlns:a16="http://schemas.microsoft.com/office/drawing/2014/main" id="{D5F0509B-6189-FE92-BFE9-6FF11C86E2BE}"/>
                </a:ext>
              </a:extLst>
            </p:cNvPr>
            <p:cNvSpPr>
              <a:spLocks noChangeShapeType="1"/>
            </p:cNvSpPr>
            <p:nvPr/>
          </p:nvSpPr>
          <p:spPr bwMode="auto">
            <a:xfrm>
              <a:off x="3984"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5" name="Line 3116">
              <a:extLst>
                <a:ext uri="{FF2B5EF4-FFF2-40B4-BE49-F238E27FC236}">
                  <a16:creationId xmlns:a16="http://schemas.microsoft.com/office/drawing/2014/main" id="{ED3C0800-39D2-789D-C843-5A99CA7C671D}"/>
                </a:ext>
              </a:extLst>
            </p:cNvPr>
            <p:cNvSpPr>
              <a:spLocks noChangeShapeType="1"/>
            </p:cNvSpPr>
            <p:nvPr/>
          </p:nvSpPr>
          <p:spPr bwMode="auto">
            <a:xfrm>
              <a:off x="5136"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6" name="Line 3117">
              <a:extLst>
                <a:ext uri="{FF2B5EF4-FFF2-40B4-BE49-F238E27FC236}">
                  <a16:creationId xmlns:a16="http://schemas.microsoft.com/office/drawing/2014/main" id="{A4AFD381-84A2-F588-4D26-685AC363EA7C}"/>
                </a:ext>
              </a:extLst>
            </p:cNvPr>
            <p:cNvSpPr>
              <a:spLocks noChangeShapeType="1"/>
            </p:cNvSpPr>
            <p:nvPr/>
          </p:nvSpPr>
          <p:spPr bwMode="auto">
            <a:xfrm>
              <a:off x="528"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7" name="Text Box 3118">
              <a:extLst>
                <a:ext uri="{FF2B5EF4-FFF2-40B4-BE49-F238E27FC236}">
                  <a16:creationId xmlns:a16="http://schemas.microsoft.com/office/drawing/2014/main" id="{CDBB9425-1B36-E764-B97C-D0C561F3E9C4}"/>
                </a:ext>
              </a:extLst>
            </p:cNvPr>
            <p:cNvSpPr txBox="1">
              <a:spLocks noChangeArrowheads="1"/>
            </p:cNvSpPr>
            <p:nvPr/>
          </p:nvSpPr>
          <p:spPr bwMode="auto">
            <a:xfrm>
              <a:off x="1488" y="950"/>
              <a:ext cx="244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buClrTx/>
                <a:buSzTx/>
                <a:buFontTx/>
                <a:buNone/>
              </a:pPr>
              <a:r>
                <a:rPr lang="en-US" altLang="en-US" dirty="0">
                  <a:solidFill>
                    <a:schemeClr val="accent1"/>
                  </a:solidFill>
                  <a:latin typeface="Courier New" panose="02070309020205020404" pitchFamily="49" charset="0"/>
                </a:rPr>
                <a:t> </a:t>
              </a:r>
              <a:r>
                <a:rPr lang="en-US" altLang="en-US" dirty="0">
                  <a:latin typeface="Courier New" panose="02070309020205020404" pitchFamily="49" charset="0"/>
                </a:rPr>
                <a:t>U  n  d  e  f  </a:t>
              </a:r>
              <a:r>
                <a:rPr lang="en-US" altLang="en-US" dirty="0" err="1">
                  <a:latin typeface="Courier New" panose="02070309020205020404" pitchFamily="49" charset="0"/>
                </a:rPr>
                <a:t>i</a:t>
              </a:r>
              <a:r>
                <a:rPr lang="en-US" altLang="en-US" dirty="0">
                  <a:latin typeface="Courier New" panose="02070309020205020404" pitchFamily="49" charset="0"/>
                </a:rPr>
                <a:t>  n  e  d</a:t>
              </a:r>
            </a:p>
          </p:txBody>
        </p:sp>
        <p:sp>
          <p:nvSpPr>
            <p:cNvPr id="30768" name="Line 3120">
              <a:extLst>
                <a:ext uri="{FF2B5EF4-FFF2-40B4-BE49-F238E27FC236}">
                  <a16:creationId xmlns:a16="http://schemas.microsoft.com/office/drawing/2014/main" id="{65F68BFF-F5D7-91D5-A883-60B97FACEA1E}"/>
                </a:ext>
              </a:extLst>
            </p:cNvPr>
            <p:cNvSpPr>
              <a:spLocks noChangeShapeType="1"/>
            </p:cNvSpPr>
            <p:nvPr/>
          </p:nvSpPr>
          <p:spPr bwMode="auto">
            <a:xfrm>
              <a:off x="1520"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9" name="Text Box 3123">
              <a:extLst>
                <a:ext uri="{FF2B5EF4-FFF2-40B4-BE49-F238E27FC236}">
                  <a16:creationId xmlns:a16="http://schemas.microsoft.com/office/drawing/2014/main" id="{973B1D4E-2186-F3EF-31EE-3DCAD75FA306}"/>
                </a:ext>
              </a:extLst>
            </p:cNvPr>
            <p:cNvSpPr txBox="1">
              <a:spLocks noChangeArrowheads="1"/>
            </p:cNvSpPr>
            <p:nvPr/>
          </p:nvSpPr>
          <p:spPr bwMode="auto">
            <a:xfrm>
              <a:off x="1520" y="950"/>
              <a:ext cx="16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a:solidFill>
                    <a:schemeClr val="folHlink"/>
                  </a:solidFill>
                  <a:latin typeface="Courier New" panose="02070309020205020404" pitchFamily="49" charset="0"/>
                </a:rPr>
                <a:t>J</a:t>
              </a:r>
              <a:endParaRPr lang="en-US" altLang="en-US" b="0">
                <a:solidFill>
                  <a:schemeClr val="accent2"/>
                </a:solidFill>
                <a:latin typeface="Courier New" panose="02070309020205020404" pitchFamily="49" charset="0"/>
              </a:endParaRPr>
            </a:p>
          </p:txBody>
        </p:sp>
      </p:grpSp>
    </p:spTree>
  </p:cSld>
  <p:clrMapOvr>
    <a:masterClrMapping/>
  </p:clrMapOvr>
  <p:transition>
    <p:pull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5407-109F-916E-B327-2DA78208874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AA20589-4EA8-787A-AE8F-DC07F7A67E35}"/>
              </a:ext>
            </a:extLst>
          </p:cNvPr>
          <p:cNvPicPr>
            <a:picLocks noChangeAspect="1"/>
          </p:cNvPicPr>
          <p:nvPr/>
        </p:nvPicPr>
        <p:blipFill>
          <a:blip r:embed="rId2"/>
          <a:stretch>
            <a:fillRect/>
          </a:stretch>
        </p:blipFill>
        <p:spPr>
          <a:xfrm>
            <a:off x="0" y="152400"/>
            <a:ext cx="10058400" cy="7010400"/>
          </a:xfrm>
          <a:prstGeom prst="rect">
            <a:avLst/>
          </a:prstGeom>
        </p:spPr>
      </p:pic>
    </p:spTree>
    <p:extLst>
      <p:ext uri="{BB962C8B-B14F-4D97-AF65-F5344CB8AC3E}">
        <p14:creationId xmlns:p14="http://schemas.microsoft.com/office/powerpoint/2010/main" val="1113736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5796D843-3D00-15D8-9834-68A8840C0806}"/>
              </a:ext>
            </a:extLst>
          </p:cNvPr>
          <p:cNvSpPr>
            <a:spLocks noGrp="1" noChangeArrowheads="1"/>
          </p:cNvSpPr>
          <p:nvPr>
            <p:ph type="body" idx="1"/>
          </p:nvPr>
        </p:nvSpPr>
        <p:spPr>
          <a:xfrm>
            <a:off x="731774" y="2164087"/>
            <a:ext cx="8334375" cy="4372673"/>
          </a:xfrm>
          <a:noFill/>
        </p:spPr>
        <p:txBody>
          <a:bodyPr wrap="square" lIns="101283" tIns="50642" rIns="101283" bIns="50642">
            <a:spAutoFit/>
          </a:bodyPr>
          <a:lstStyle/>
          <a:p>
            <a:r>
              <a:rPr lang="en-US" altLang="en-US" dirty="0"/>
              <a:t>When the processor is executing in ARM state:</a:t>
            </a:r>
          </a:p>
          <a:p>
            <a:pPr lvl="1"/>
            <a:r>
              <a:rPr lang="en-US" altLang="en-US" dirty="0">
                <a:ea typeface="ＭＳ Ｐゴシック" panose="020B0600070205080204" pitchFamily="34" charset="-128"/>
              </a:rPr>
              <a:t>All instructions are 32 bits wide</a:t>
            </a:r>
          </a:p>
          <a:p>
            <a:pPr lvl="1"/>
            <a:r>
              <a:rPr lang="en-US" altLang="en-US" dirty="0">
                <a:ea typeface="ＭＳ Ｐゴシック" panose="020B0600070205080204" pitchFamily="34" charset="-128"/>
              </a:rPr>
              <a:t>All instructions must be word aligned</a:t>
            </a:r>
          </a:p>
          <a:p>
            <a:pPr lvl="1"/>
            <a:r>
              <a:rPr lang="en-US" altLang="en-US" dirty="0">
                <a:ea typeface="ＭＳ Ｐゴシック" panose="020B0600070205080204" pitchFamily="34" charset="-128"/>
              </a:rPr>
              <a:t>Therefore the </a:t>
            </a:r>
            <a:r>
              <a:rPr lang="en-US" altLang="en-US" b="1" dirty="0">
                <a:solidFill>
                  <a:srgbClr val="FF0000"/>
                </a:solidFill>
                <a:ea typeface="ＭＳ Ｐゴシック" panose="020B0600070205080204" pitchFamily="34" charset="-128"/>
              </a:rPr>
              <a:t>pc</a:t>
            </a:r>
            <a:r>
              <a:rPr lang="en-US" altLang="en-US" dirty="0">
                <a:ea typeface="ＭＳ Ｐゴシック" panose="020B0600070205080204" pitchFamily="34" charset="-128"/>
              </a:rPr>
              <a:t> value is stored in bits [31:2] with bits [1:0] undefined (as instruction cannot be halfword or byte aligned).</a:t>
            </a:r>
          </a:p>
          <a:p>
            <a:endParaRPr lang="en-US" altLang="en-US" dirty="0"/>
          </a:p>
          <a:p>
            <a:r>
              <a:rPr lang="en-US" altLang="en-US" dirty="0"/>
              <a:t>When the processor is executing in Thumb state:</a:t>
            </a:r>
          </a:p>
          <a:p>
            <a:pPr lvl="1"/>
            <a:r>
              <a:rPr lang="en-US" altLang="en-US" dirty="0">
                <a:ea typeface="ＭＳ Ｐゴシック" panose="020B0600070205080204" pitchFamily="34" charset="-128"/>
              </a:rPr>
              <a:t>All instructions are 16 bits wide</a:t>
            </a:r>
          </a:p>
          <a:p>
            <a:pPr lvl="1"/>
            <a:r>
              <a:rPr lang="en-US" altLang="en-US" dirty="0">
                <a:ea typeface="ＭＳ Ｐゴシック" panose="020B0600070205080204" pitchFamily="34" charset="-128"/>
              </a:rPr>
              <a:t>All instructions must be halfword aligned</a:t>
            </a:r>
          </a:p>
          <a:p>
            <a:pPr lvl="1"/>
            <a:r>
              <a:rPr lang="en-US" altLang="en-US" dirty="0">
                <a:ea typeface="ＭＳ Ｐゴシック" panose="020B0600070205080204" pitchFamily="34" charset="-128"/>
              </a:rPr>
              <a:t>Therefore the </a:t>
            </a:r>
            <a:r>
              <a:rPr lang="en-US" altLang="en-US" b="1" dirty="0">
                <a:solidFill>
                  <a:srgbClr val="FF0000"/>
                </a:solidFill>
                <a:ea typeface="ＭＳ Ｐゴシック" panose="020B0600070205080204" pitchFamily="34" charset="-128"/>
              </a:rPr>
              <a:t>pc</a:t>
            </a:r>
            <a:r>
              <a:rPr lang="en-US" altLang="en-US" dirty="0">
                <a:ea typeface="ＭＳ Ｐゴシック" panose="020B0600070205080204" pitchFamily="34" charset="-128"/>
              </a:rPr>
              <a:t> value is stored in bits [31:1] with bit [0] undefined (as instruction cannot be byte aligned).</a:t>
            </a:r>
            <a:endParaRPr lang="en-US" altLang="en-US" dirty="0">
              <a:solidFill>
                <a:schemeClr val="hlink"/>
              </a:solidFill>
              <a:latin typeface="Courier New" panose="02070309020205020404" pitchFamily="49" charset="0"/>
              <a:ea typeface="ＭＳ Ｐゴシック" panose="020B0600070205080204" pitchFamily="34" charset="-128"/>
            </a:endParaRPr>
          </a:p>
          <a:p>
            <a:pPr>
              <a:buFont typeface="Wingdings" panose="05000000000000000000" pitchFamily="2" charset="2"/>
              <a:buNone/>
            </a:pPr>
            <a:endParaRPr lang="en-US" altLang="en-US" dirty="0"/>
          </a:p>
          <a:p>
            <a:r>
              <a:rPr lang="en-US" altLang="en-US" dirty="0"/>
              <a:t>When the processor is executing in </a:t>
            </a:r>
            <a:r>
              <a:rPr lang="en-US" altLang="en-US" dirty="0" err="1"/>
              <a:t>Jazelle</a:t>
            </a:r>
            <a:r>
              <a:rPr lang="en-US" altLang="en-US" dirty="0"/>
              <a:t> state:</a:t>
            </a:r>
          </a:p>
          <a:p>
            <a:pPr lvl="1"/>
            <a:r>
              <a:rPr lang="en-US" altLang="en-US" dirty="0">
                <a:ea typeface="ＭＳ Ｐゴシック" panose="020B0600070205080204" pitchFamily="34" charset="-128"/>
              </a:rPr>
              <a:t>All instructions are 8 bits wide</a:t>
            </a:r>
          </a:p>
          <a:p>
            <a:pPr lvl="1"/>
            <a:r>
              <a:rPr lang="en-US" altLang="en-US" dirty="0">
                <a:ea typeface="ＭＳ Ｐゴシック" panose="020B0600070205080204" pitchFamily="34" charset="-128"/>
              </a:rPr>
              <a:t>Processor performs a word access to read 4 instructions at once</a:t>
            </a:r>
          </a:p>
        </p:txBody>
      </p:sp>
      <p:sp>
        <p:nvSpPr>
          <p:cNvPr id="32771" name="Rectangle 3">
            <a:extLst>
              <a:ext uri="{FF2B5EF4-FFF2-40B4-BE49-F238E27FC236}">
                <a16:creationId xmlns:a16="http://schemas.microsoft.com/office/drawing/2014/main" id="{EBAC069B-F11C-F4D6-B39E-3349A1A17985}"/>
              </a:ext>
            </a:extLst>
          </p:cNvPr>
          <p:cNvSpPr>
            <a:spLocks noChangeArrowheads="1"/>
          </p:cNvSpPr>
          <p:nvPr/>
        </p:nvSpPr>
        <p:spPr bwMode="auto">
          <a:xfrm>
            <a:off x="759619" y="6982302"/>
            <a:ext cx="2093753" cy="50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sp>
        <p:nvSpPr>
          <p:cNvPr id="32772" name="Rectangle 4">
            <a:extLst>
              <a:ext uri="{FF2B5EF4-FFF2-40B4-BE49-F238E27FC236}">
                <a16:creationId xmlns:a16="http://schemas.microsoft.com/office/drawing/2014/main" id="{3F2610F1-82EF-9EC9-D9B2-A9C88C605E83}"/>
              </a:ext>
            </a:extLst>
          </p:cNvPr>
          <p:cNvSpPr>
            <a:spLocks noChangeArrowheads="1"/>
          </p:cNvSpPr>
          <p:nvPr/>
        </p:nvSpPr>
        <p:spPr bwMode="auto">
          <a:xfrm>
            <a:off x="3438367" y="6982302"/>
            <a:ext cx="3181668" cy="50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a:latin typeface="Courier New" panose="02070309020205020404" pitchFamily="49" charset="0"/>
            </a:endParaRPr>
          </a:p>
        </p:txBody>
      </p:sp>
      <p:sp>
        <p:nvSpPr>
          <p:cNvPr id="32773" name="Rectangle 5">
            <a:extLst>
              <a:ext uri="{FF2B5EF4-FFF2-40B4-BE49-F238E27FC236}">
                <a16:creationId xmlns:a16="http://schemas.microsoft.com/office/drawing/2014/main" id="{F63B8956-E7F2-457B-91D4-B0CD8D6A5257}"/>
              </a:ext>
            </a:extLst>
          </p:cNvPr>
          <p:cNvSpPr>
            <a:spLocks noGrp="1" noChangeArrowheads="1"/>
          </p:cNvSpPr>
          <p:nvPr>
            <p:ph type="title"/>
          </p:nvPr>
        </p:nvSpPr>
        <p:spPr>
          <a:xfrm>
            <a:off x="417740" y="1466161"/>
            <a:ext cx="6232525" cy="556244"/>
          </a:xfrm>
          <a:noFill/>
          <a:extLst>
            <a:ext uri="{909E8E84-426E-40DD-AFC4-6F175D3DCCD1}">
              <a14:hiddenFill xmlns:a14="http://schemas.microsoft.com/office/drawing/2010/main">
                <a:solidFill>
                  <a:schemeClr val="tx1"/>
                </a:solidFill>
              </a14:hiddenFill>
            </a:ext>
          </a:extLst>
        </p:spPr>
        <p:txBody>
          <a:bodyPr wrap="square" lIns="101283" tIns="50642" rIns="101283" bIns="50642">
            <a:spAutoFit/>
          </a:bodyPr>
          <a:lstStyle/>
          <a:p>
            <a:r>
              <a:rPr lang="en-US" altLang="en-US"/>
              <a:t>Program Counter (r15)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0">
            <a:extLst>
              <a:ext uri="{FF2B5EF4-FFF2-40B4-BE49-F238E27FC236}">
                <a16:creationId xmlns:a16="http://schemas.microsoft.com/office/drawing/2014/main" id="{FB583E75-FBDF-0FAA-0A1F-7C14F6DD726C}"/>
              </a:ext>
            </a:extLst>
          </p:cNvPr>
          <p:cNvSpPr>
            <a:spLocks noChangeArrowheads="1"/>
          </p:cNvSpPr>
          <p:nvPr/>
        </p:nvSpPr>
        <p:spPr bwMode="gray">
          <a:xfrm>
            <a:off x="7376161" y="5560452"/>
            <a:ext cx="2009934" cy="44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200" dirty="0">
                <a:solidFill>
                  <a:srgbClr val="FF0000"/>
                </a:solidFill>
              </a:rPr>
              <a:t>Vector Table</a:t>
            </a:r>
          </a:p>
        </p:txBody>
      </p:sp>
      <p:sp>
        <p:nvSpPr>
          <p:cNvPr id="34819" name="Rectangle 42">
            <a:extLst>
              <a:ext uri="{FF2B5EF4-FFF2-40B4-BE49-F238E27FC236}">
                <a16:creationId xmlns:a16="http://schemas.microsoft.com/office/drawing/2014/main" id="{15C71102-64D7-F56F-8125-544DA2AA2A4A}"/>
              </a:ext>
            </a:extLst>
          </p:cNvPr>
          <p:cNvSpPr>
            <a:spLocks noGrp="1" noChangeArrowheads="1"/>
          </p:cNvSpPr>
          <p:nvPr>
            <p:ph type="title"/>
          </p:nvPr>
        </p:nvSpPr>
        <p:spPr>
          <a:xfrm>
            <a:off x="419100" y="304800"/>
            <a:ext cx="6232525" cy="453970"/>
          </a:xfrm>
        </p:spPr>
        <p:txBody>
          <a:bodyPr/>
          <a:lstStyle/>
          <a:p>
            <a:r>
              <a:rPr lang="en-US" altLang="en-US" dirty="0"/>
              <a:t>Exception Handling</a:t>
            </a:r>
          </a:p>
        </p:txBody>
      </p:sp>
      <p:sp>
        <p:nvSpPr>
          <p:cNvPr id="34820" name="Rectangle 43">
            <a:extLst>
              <a:ext uri="{FF2B5EF4-FFF2-40B4-BE49-F238E27FC236}">
                <a16:creationId xmlns:a16="http://schemas.microsoft.com/office/drawing/2014/main" id="{6E62E405-429C-393C-6E4A-462DC55C53CE}"/>
              </a:ext>
            </a:extLst>
          </p:cNvPr>
          <p:cNvSpPr>
            <a:spLocks noGrp="1" noChangeArrowheads="1"/>
          </p:cNvSpPr>
          <p:nvPr>
            <p:ph type="body" idx="1"/>
          </p:nvPr>
        </p:nvSpPr>
        <p:spPr>
          <a:xfrm>
            <a:off x="419100" y="1790700"/>
            <a:ext cx="9283065" cy="3393237"/>
          </a:xfrm>
        </p:spPr>
        <p:txBody>
          <a:bodyPr anchor="t"/>
          <a:lstStyle/>
          <a:p>
            <a:r>
              <a:rPr lang="en-US" altLang="en-US" dirty="0"/>
              <a:t>When an exception occurs, the ARM:</a:t>
            </a:r>
          </a:p>
          <a:p>
            <a:pPr lvl="1"/>
            <a:r>
              <a:rPr lang="en-US" altLang="en-US" dirty="0">
                <a:ea typeface="ＭＳ Ｐゴシック" panose="020B0600070205080204" pitchFamily="34" charset="-128"/>
              </a:rPr>
              <a:t>Copies CPSR into SPSR_&lt;mode&gt;</a:t>
            </a:r>
          </a:p>
          <a:p>
            <a:pPr lvl="1"/>
            <a:r>
              <a:rPr lang="en-US" altLang="en-US" dirty="0">
                <a:ea typeface="ＭＳ Ｐゴシック" panose="020B0600070205080204" pitchFamily="34" charset="-128"/>
              </a:rPr>
              <a:t>Sets appropriate CPSR bits </a:t>
            </a:r>
          </a:p>
          <a:p>
            <a:pPr lvl="2"/>
            <a:r>
              <a:rPr lang="en-US" altLang="en-US" dirty="0">
                <a:ea typeface="ＭＳ Ｐゴシック" panose="020B0600070205080204" pitchFamily="34" charset="-128"/>
              </a:rPr>
              <a:t>Change to ARM state</a:t>
            </a:r>
          </a:p>
          <a:p>
            <a:pPr lvl="2"/>
            <a:r>
              <a:rPr lang="en-US" altLang="en-US" dirty="0">
                <a:ea typeface="ＭＳ Ｐゴシック" panose="020B0600070205080204" pitchFamily="34" charset="-128"/>
              </a:rPr>
              <a:t>Change to exception mode </a:t>
            </a:r>
          </a:p>
          <a:p>
            <a:pPr lvl="2"/>
            <a:r>
              <a:rPr lang="en-US" altLang="en-US" dirty="0">
                <a:ea typeface="ＭＳ Ｐゴシック" panose="020B0600070205080204" pitchFamily="34" charset="-128"/>
              </a:rPr>
              <a:t>Disable interrupts (if appropriate)</a:t>
            </a:r>
          </a:p>
          <a:p>
            <a:pPr lvl="1"/>
            <a:r>
              <a:rPr lang="en-US" altLang="en-US" dirty="0">
                <a:ea typeface="ＭＳ Ｐゴシック" panose="020B0600070205080204" pitchFamily="34" charset="-128"/>
              </a:rPr>
              <a:t>Stores the return address in LR_&lt;mode&gt;</a:t>
            </a:r>
          </a:p>
          <a:p>
            <a:pPr lvl="1"/>
            <a:r>
              <a:rPr lang="en-US" altLang="en-US" dirty="0">
                <a:ea typeface="ＭＳ Ｐゴシック" panose="020B0600070205080204" pitchFamily="34" charset="-128"/>
              </a:rPr>
              <a:t>Sets PC to vector address</a:t>
            </a:r>
          </a:p>
          <a:p>
            <a:r>
              <a:rPr lang="en-US" altLang="en-US" dirty="0"/>
              <a:t>To return, exception handler needs to:</a:t>
            </a:r>
          </a:p>
          <a:p>
            <a:pPr lvl="1"/>
            <a:r>
              <a:rPr lang="en-US" altLang="en-US" dirty="0">
                <a:ea typeface="ＭＳ Ｐゴシック" panose="020B0600070205080204" pitchFamily="34" charset="-128"/>
              </a:rPr>
              <a:t>Restore CPSR from SPSR_&lt;mode&gt;</a:t>
            </a:r>
          </a:p>
          <a:p>
            <a:pPr lvl="1"/>
            <a:r>
              <a:rPr lang="en-US" altLang="en-US" dirty="0">
                <a:ea typeface="ＭＳ Ｐゴシック" panose="020B0600070205080204" pitchFamily="34" charset="-128"/>
              </a:rPr>
              <a:t>Restore PC from LR_&lt;mode&gt;</a:t>
            </a:r>
          </a:p>
          <a:p>
            <a:pPr>
              <a:buFont typeface="Wingdings" panose="05000000000000000000" pitchFamily="2" charset="2"/>
              <a:buNone/>
            </a:pPr>
            <a:r>
              <a:rPr lang="en-US" altLang="en-US" dirty="0"/>
              <a:t>	This can only be done in ARM state.</a:t>
            </a:r>
          </a:p>
        </p:txBody>
      </p:sp>
      <p:sp>
        <p:nvSpPr>
          <p:cNvPr id="34821" name="Rectangle 44">
            <a:extLst>
              <a:ext uri="{FF2B5EF4-FFF2-40B4-BE49-F238E27FC236}">
                <a16:creationId xmlns:a16="http://schemas.microsoft.com/office/drawing/2014/main" id="{F51E5262-1E1A-3C92-EE08-2360D4CEE636}"/>
              </a:ext>
            </a:extLst>
          </p:cNvPr>
          <p:cNvSpPr>
            <a:spLocks noChangeArrowheads="1"/>
          </p:cNvSpPr>
          <p:nvPr/>
        </p:nvSpPr>
        <p:spPr bwMode="black">
          <a:xfrm>
            <a:off x="6789420" y="5778187"/>
            <a:ext cx="3017520" cy="121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522" tIns="52388" rIns="106522" bIns="52388" anchor="ctr">
            <a:spAutoFit/>
          </a:bodyP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b="0" dirty="0"/>
              <a:t>Vector table can be at </a:t>
            </a:r>
            <a:br>
              <a:rPr lang="en-US" altLang="en-US" b="0" dirty="0"/>
            </a:br>
            <a:r>
              <a:rPr lang="en-US" altLang="en-US" sz="1760" dirty="0">
                <a:latin typeface="Courier New" panose="02070309020205020404" pitchFamily="49" charset="0"/>
              </a:rPr>
              <a:t>0xFFFF0000</a:t>
            </a:r>
            <a:r>
              <a:rPr lang="en-US" altLang="en-US" b="0" dirty="0"/>
              <a:t> on ARM720T</a:t>
            </a:r>
            <a:br>
              <a:rPr lang="en-US" altLang="en-US" b="0" dirty="0"/>
            </a:br>
            <a:r>
              <a:rPr lang="en-US" altLang="en-US" b="0" dirty="0"/>
              <a:t> and on ARM9/10 family devices</a:t>
            </a:r>
          </a:p>
        </p:txBody>
      </p:sp>
      <p:sp>
        <p:nvSpPr>
          <p:cNvPr id="34822" name="Line 32">
            <a:extLst>
              <a:ext uri="{FF2B5EF4-FFF2-40B4-BE49-F238E27FC236}">
                <a16:creationId xmlns:a16="http://schemas.microsoft.com/office/drawing/2014/main" id="{C6CC4774-C8A0-AE36-D2B3-B4C352147C5E}"/>
              </a:ext>
            </a:extLst>
          </p:cNvPr>
          <p:cNvSpPr>
            <a:spLocks noChangeShapeType="1"/>
          </p:cNvSpPr>
          <p:nvPr/>
        </p:nvSpPr>
        <p:spPr bwMode="auto">
          <a:xfrm flipH="1">
            <a:off x="7124700" y="1874520"/>
            <a:ext cx="0" cy="1005840"/>
          </a:xfrm>
          <a:prstGeom prst="line">
            <a:avLst/>
          </a:prstGeom>
          <a:noFill/>
          <a:ln w="12700">
            <a:solidFill>
              <a:srgbClr val="0000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823" name="Line 33">
            <a:extLst>
              <a:ext uri="{FF2B5EF4-FFF2-40B4-BE49-F238E27FC236}">
                <a16:creationId xmlns:a16="http://schemas.microsoft.com/office/drawing/2014/main" id="{9602B75C-B7C1-DE5D-6CFC-CD287AEFE910}"/>
              </a:ext>
            </a:extLst>
          </p:cNvPr>
          <p:cNvSpPr>
            <a:spLocks noChangeShapeType="1"/>
          </p:cNvSpPr>
          <p:nvPr/>
        </p:nvSpPr>
        <p:spPr bwMode="gray">
          <a:xfrm>
            <a:off x="8298180" y="2042160"/>
            <a:ext cx="0" cy="586740"/>
          </a:xfrm>
          <a:prstGeom prst="line">
            <a:avLst/>
          </a:prstGeom>
          <a:noFill/>
          <a:ln w="50800" cap="rnd">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824" name="Rectangle 5">
            <a:extLst>
              <a:ext uri="{FF2B5EF4-FFF2-40B4-BE49-F238E27FC236}">
                <a16:creationId xmlns:a16="http://schemas.microsoft.com/office/drawing/2014/main" id="{9374018F-73FF-7798-29DE-EC7BF57ED0C8}"/>
              </a:ext>
            </a:extLst>
          </p:cNvPr>
          <p:cNvSpPr>
            <a:spLocks noChangeArrowheads="1"/>
          </p:cNvSpPr>
          <p:nvPr/>
        </p:nvSpPr>
        <p:spPr bwMode="gray">
          <a:xfrm>
            <a:off x="7124700" y="2880360"/>
            <a:ext cx="2430780" cy="3352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solidFill>
                  <a:schemeClr val="bg1"/>
                </a:solidFill>
              </a:rPr>
              <a:t>FIQ</a:t>
            </a:r>
            <a:endParaRPr lang="en-US" altLang="en-US" sz="2640" b="0">
              <a:solidFill>
                <a:schemeClr val="bg1"/>
              </a:solidFill>
              <a:latin typeface="Times New Roman" panose="02020603050405020304" pitchFamily="18" charset="0"/>
            </a:endParaRPr>
          </a:p>
        </p:txBody>
      </p:sp>
      <p:sp>
        <p:nvSpPr>
          <p:cNvPr id="34825" name="Rectangle 45">
            <a:extLst>
              <a:ext uri="{FF2B5EF4-FFF2-40B4-BE49-F238E27FC236}">
                <a16:creationId xmlns:a16="http://schemas.microsoft.com/office/drawing/2014/main" id="{FBA15672-F231-1990-7A12-83F0189FC0F6}"/>
              </a:ext>
            </a:extLst>
          </p:cNvPr>
          <p:cNvSpPr>
            <a:spLocks noChangeArrowheads="1"/>
          </p:cNvSpPr>
          <p:nvPr/>
        </p:nvSpPr>
        <p:spPr bwMode="gray">
          <a:xfrm>
            <a:off x="7124700" y="3215640"/>
            <a:ext cx="2430780" cy="3352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solidFill>
                  <a:schemeClr val="bg1"/>
                </a:solidFill>
              </a:rPr>
              <a:t>IRQ</a:t>
            </a:r>
            <a:endParaRPr lang="en-US" altLang="en-US" sz="1760">
              <a:solidFill>
                <a:schemeClr val="bg1"/>
              </a:solidFill>
              <a:latin typeface="Courier New" panose="02070309020205020404" pitchFamily="49" charset="0"/>
            </a:endParaRPr>
          </a:p>
        </p:txBody>
      </p:sp>
      <p:sp>
        <p:nvSpPr>
          <p:cNvPr id="34826" name="Rectangle 46">
            <a:extLst>
              <a:ext uri="{FF2B5EF4-FFF2-40B4-BE49-F238E27FC236}">
                <a16:creationId xmlns:a16="http://schemas.microsoft.com/office/drawing/2014/main" id="{76BA3980-AEE8-310D-4A8A-4864CCE09C1F}"/>
              </a:ext>
            </a:extLst>
          </p:cNvPr>
          <p:cNvSpPr>
            <a:spLocks noChangeArrowheads="1"/>
          </p:cNvSpPr>
          <p:nvPr/>
        </p:nvSpPr>
        <p:spPr bwMode="gray">
          <a:xfrm>
            <a:off x="7124700" y="3550920"/>
            <a:ext cx="2430780" cy="335280"/>
          </a:xfrm>
          <a:prstGeom prst="rect">
            <a:avLst/>
          </a:prstGeom>
          <a:solidFill>
            <a:schemeClr val="bg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dirty="0">
                <a:solidFill>
                  <a:srgbClr val="FF0000"/>
                </a:solidFill>
              </a:rPr>
              <a:t>(Reserved)</a:t>
            </a:r>
            <a:endParaRPr lang="en-US" altLang="en-US" sz="2640" b="0" dirty="0">
              <a:solidFill>
                <a:srgbClr val="FF0000"/>
              </a:solidFill>
              <a:latin typeface="Times New Roman" panose="02020603050405020304" pitchFamily="18" charset="0"/>
            </a:endParaRPr>
          </a:p>
        </p:txBody>
      </p:sp>
      <p:sp>
        <p:nvSpPr>
          <p:cNvPr id="34827" name="Rectangle 47">
            <a:extLst>
              <a:ext uri="{FF2B5EF4-FFF2-40B4-BE49-F238E27FC236}">
                <a16:creationId xmlns:a16="http://schemas.microsoft.com/office/drawing/2014/main" id="{B128E094-1199-0565-8E48-0A7BD1902D09}"/>
              </a:ext>
            </a:extLst>
          </p:cNvPr>
          <p:cNvSpPr>
            <a:spLocks noChangeArrowheads="1"/>
          </p:cNvSpPr>
          <p:nvPr/>
        </p:nvSpPr>
        <p:spPr bwMode="gray">
          <a:xfrm>
            <a:off x="7124700" y="3886200"/>
            <a:ext cx="2430780" cy="3352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solidFill>
                  <a:schemeClr val="bg1"/>
                </a:solidFill>
              </a:rPr>
              <a:t>Data Abort</a:t>
            </a:r>
            <a:endParaRPr lang="en-US" altLang="en-US" sz="1760">
              <a:solidFill>
                <a:schemeClr val="bg1"/>
              </a:solidFill>
              <a:latin typeface="Courier New" panose="02070309020205020404" pitchFamily="49" charset="0"/>
            </a:endParaRPr>
          </a:p>
        </p:txBody>
      </p:sp>
      <p:sp>
        <p:nvSpPr>
          <p:cNvPr id="34828" name="Rectangle 48">
            <a:extLst>
              <a:ext uri="{FF2B5EF4-FFF2-40B4-BE49-F238E27FC236}">
                <a16:creationId xmlns:a16="http://schemas.microsoft.com/office/drawing/2014/main" id="{44BB50E1-382B-88D1-C35D-F1D467D2E5C4}"/>
              </a:ext>
            </a:extLst>
          </p:cNvPr>
          <p:cNvSpPr>
            <a:spLocks noChangeArrowheads="1"/>
          </p:cNvSpPr>
          <p:nvPr/>
        </p:nvSpPr>
        <p:spPr bwMode="gray">
          <a:xfrm>
            <a:off x="7124700" y="4221480"/>
            <a:ext cx="2430780" cy="3352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solidFill>
                  <a:schemeClr val="bg1"/>
                </a:solidFill>
              </a:rPr>
              <a:t>Prefetch Abort</a:t>
            </a:r>
            <a:endParaRPr lang="en-US" altLang="en-US" sz="1760">
              <a:solidFill>
                <a:schemeClr val="bg1"/>
              </a:solidFill>
              <a:latin typeface="Courier New" panose="02070309020205020404" pitchFamily="49" charset="0"/>
            </a:endParaRPr>
          </a:p>
        </p:txBody>
      </p:sp>
      <p:sp>
        <p:nvSpPr>
          <p:cNvPr id="34829" name="Rectangle 49">
            <a:extLst>
              <a:ext uri="{FF2B5EF4-FFF2-40B4-BE49-F238E27FC236}">
                <a16:creationId xmlns:a16="http://schemas.microsoft.com/office/drawing/2014/main" id="{2F28BEC2-A270-892D-9BF0-8482805D80F3}"/>
              </a:ext>
            </a:extLst>
          </p:cNvPr>
          <p:cNvSpPr>
            <a:spLocks noChangeArrowheads="1"/>
          </p:cNvSpPr>
          <p:nvPr/>
        </p:nvSpPr>
        <p:spPr bwMode="gray">
          <a:xfrm>
            <a:off x="7124700" y="4556760"/>
            <a:ext cx="2430780" cy="3352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430">
                <a:solidFill>
                  <a:schemeClr val="bg1"/>
                </a:solidFill>
              </a:rPr>
              <a:t>Software Interrupt</a:t>
            </a:r>
            <a:endParaRPr lang="en-US" altLang="en-US" sz="1430">
              <a:solidFill>
                <a:schemeClr val="bg1"/>
              </a:solidFill>
              <a:latin typeface="Courier New" panose="02070309020205020404" pitchFamily="49" charset="0"/>
            </a:endParaRPr>
          </a:p>
        </p:txBody>
      </p:sp>
      <p:sp>
        <p:nvSpPr>
          <p:cNvPr id="34830" name="Rectangle 50">
            <a:extLst>
              <a:ext uri="{FF2B5EF4-FFF2-40B4-BE49-F238E27FC236}">
                <a16:creationId xmlns:a16="http://schemas.microsoft.com/office/drawing/2014/main" id="{B6856526-CC95-CE18-2215-304343D414D2}"/>
              </a:ext>
            </a:extLst>
          </p:cNvPr>
          <p:cNvSpPr>
            <a:spLocks noChangeArrowheads="1"/>
          </p:cNvSpPr>
          <p:nvPr/>
        </p:nvSpPr>
        <p:spPr bwMode="gray">
          <a:xfrm>
            <a:off x="7124700" y="4892040"/>
            <a:ext cx="2430780" cy="3352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430">
                <a:solidFill>
                  <a:schemeClr val="bg1"/>
                </a:solidFill>
              </a:rPr>
              <a:t>Undefined Instruction</a:t>
            </a:r>
            <a:endParaRPr lang="en-US" altLang="en-US" sz="1760">
              <a:solidFill>
                <a:schemeClr val="bg1"/>
              </a:solidFill>
              <a:latin typeface="Courier New" panose="02070309020205020404" pitchFamily="49" charset="0"/>
            </a:endParaRPr>
          </a:p>
        </p:txBody>
      </p:sp>
      <p:sp>
        <p:nvSpPr>
          <p:cNvPr id="34831" name="Rectangle 51">
            <a:extLst>
              <a:ext uri="{FF2B5EF4-FFF2-40B4-BE49-F238E27FC236}">
                <a16:creationId xmlns:a16="http://schemas.microsoft.com/office/drawing/2014/main" id="{5CD8E40A-1537-315F-0155-30A396021F14}"/>
              </a:ext>
            </a:extLst>
          </p:cNvPr>
          <p:cNvSpPr>
            <a:spLocks noChangeArrowheads="1"/>
          </p:cNvSpPr>
          <p:nvPr/>
        </p:nvSpPr>
        <p:spPr bwMode="gray">
          <a:xfrm>
            <a:off x="7124700" y="5227320"/>
            <a:ext cx="2430780" cy="335280"/>
          </a:xfrm>
          <a:prstGeom prst="rect">
            <a:avLst/>
          </a:prstGeom>
          <a:solidFill>
            <a:schemeClr val="tx2"/>
          </a:solidFill>
          <a:ln w="12700">
            <a:solidFill>
              <a:schemeClr val="tx1"/>
            </a:solidFill>
            <a:miter lim="800000"/>
            <a:headEnd/>
            <a:tailEnd/>
          </a:ln>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760">
                <a:solidFill>
                  <a:schemeClr val="bg1"/>
                </a:solidFill>
              </a:rPr>
              <a:t>Reset</a:t>
            </a:r>
            <a:endParaRPr lang="en-US" altLang="en-US" sz="1760">
              <a:solidFill>
                <a:schemeClr val="bg1"/>
              </a:solidFill>
              <a:latin typeface="Courier New" panose="02070309020205020404" pitchFamily="49" charset="0"/>
            </a:endParaRPr>
          </a:p>
        </p:txBody>
      </p:sp>
      <p:grpSp>
        <p:nvGrpSpPr>
          <p:cNvPr id="34832" name="Group 54">
            <a:extLst>
              <a:ext uri="{FF2B5EF4-FFF2-40B4-BE49-F238E27FC236}">
                <a16:creationId xmlns:a16="http://schemas.microsoft.com/office/drawing/2014/main" id="{7E582D27-FD0D-90F9-4277-BB4098A66BCC}"/>
              </a:ext>
            </a:extLst>
          </p:cNvPr>
          <p:cNvGrpSpPr>
            <a:grpSpLocks/>
          </p:cNvGrpSpPr>
          <p:nvPr/>
        </p:nvGrpSpPr>
        <p:grpSpPr bwMode="auto">
          <a:xfrm>
            <a:off x="6286500" y="2880360"/>
            <a:ext cx="656590" cy="2682240"/>
            <a:chOff x="3888" y="1296"/>
            <a:chExt cx="1384" cy="1536"/>
          </a:xfrm>
        </p:grpSpPr>
        <p:sp>
          <p:nvSpPr>
            <p:cNvPr id="34834" name="Rectangle 55">
              <a:extLst>
                <a:ext uri="{FF2B5EF4-FFF2-40B4-BE49-F238E27FC236}">
                  <a16:creationId xmlns:a16="http://schemas.microsoft.com/office/drawing/2014/main" id="{290EB0CD-EF40-6032-CDF5-1CEBC3B63472}"/>
                </a:ext>
              </a:extLst>
            </p:cNvPr>
            <p:cNvSpPr>
              <a:spLocks noChangeArrowheads="1"/>
            </p:cNvSpPr>
            <p:nvPr/>
          </p:nvSpPr>
          <p:spPr bwMode="gray">
            <a:xfrm>
              <a:off x="3888" y="1296"/>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b="0"/>
                <a:t>0x1C</a:t>
              </a:r>
              <a:endParaRPr lang="en-US" altLang="en-US" sz="2640" b="0">
                <a:latin typeface="Times New Roman" panose="02020603050405020304" pitchFamily="18" charset="0"/>
              </a:endParaRPr>
            </a:p>
          </p:txBody>
        </p:sp>
        <p:sp>
          <p:nvSpPr>
            <p:cNvPr id="34835" name="Rectangle 56">
              <a:extLst>
                <a:ext uri="{FF2B5EF4-FFF2-40B4-BE49-F238E27FC236}">
                  <a16:creationId xmlns:a16="http://schemas.microsoft.com/office/drawing/2014/main" id="{92F022F1-2EA1-F055-511D-C43CCE1CC2D7}"/>
                </a:ext>
              </a:extLst>
            </p:cNvPr>
            <p:cNvSpPr>
              <a:spLocks noChangeArrowheads="1"/>
            </p:cNvSpPr>
            <p:nvPr/>
          </p:nvSpPr>
          <p:spPr bwMode="gray">
            <a:xfrm>
              <a:off x="3888" y="1488"/>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b="0"/>
                <a:t>0x18</a:t>
              </a:r>
              <a:endParaRPr lang="en-US" altLang="en-US" sz="1760">
                <a:latin typeface="Courier New" panose="02070309020205020404" pitchFamily="49" charset="0"/>
              </a:endParaRPr>
            </a:p>
          </p:txBody>
        </p:sp>
        <p:sp>
          <p:nvSpPr>
            <p:cNvPr id="34836" name="Rectangle 57">
              <a:extLst>
                <a:ext uri="{FF2B5EF4-FFF2-40B4-BE49-F238E27FC236}">
                  <a16:creationId xmlns:a16="http://schemas.microsoft.com/office/drawing/2014/main" id="{DD9859AB-FC35-490A-B4BC-D5DEF7051385}"/>
                </a:ext>
              </a:extLst>
            </p:cNvPr>
            <p:cNvSpPr>
              <a:spLocks noChangeArrowheads="1"/>
            </p:cNvSpPr>
            <p:nvPr/>
          </p:nvSpPr>
          <p:spPr bwMode="gray">
            <a:xfrm>
              <a:off x="3888" y="1680"/>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b="0"/>
                <a:t>0x14</a:t>
              </a:r>
              <a:endParaRPr lang="en-US" altLang="en-US" sz="2640" b="0">
                <a:latin typeface="Times New Roman" panose="02020603050405020304" pitchFamily="18" charset="0"/>
              </a:endParaRPr>
            </a:p>
          </p:txBody>
        </p:sp>
        <p:sp>
          <p:nvSpPr>
            <p:cNvPr id="34837" name="Rectangle 58">
              <a:extLst>
                <a:ext uri="{FF2B5EF4-FFF2-40B4-BE49-F238E27FC236}">
                  <a16:creationId xmlns:a16="http://schemas.microsoft.com/office/drawing/2014/main" id="{659CFB45-2785-0785-94ED-4B71E82A993B}"/>
                </a:ext>
              </a:extLst>
            </p:cNvPr>
            <p:cNvSpPr>
              <a:spLocks noChangeArrowheads="1"/>
            </p:cNvSpPr>
            <p:nvPr/>
          </p:nvSpPr>
          <p:spPr bwMode="gray">
            <a:xfrm>
              <a:off x="3888" y="1872"/>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b="0"/>
                <a:t>0x10</a:t>
              </a:r>
            </a:p>
          </p:txBody>
        </p:sp>
        <p:sp>
          <p:nvSpPr>
            <p:cNvPr id="34838" name="Rectangle 59">
              <a:extLst>
                <a:ext uri="{FF2B5EF4-FFF2-40B4-BE49-F238E27FC236}">
                  <a16:creationId xmlns:a16="http://schemas.microsoft.com/office/drawing/2014/main" id="{588100F4-E97B-32CA-33C8-46B7F102B2B9}"/>
                </a:ext>
              </a:extLst>
            </p:cNvPr>
            <p:cNvSpPr>
              <a:spLocks noChangeArrowheads="1"/>
            </p:cNvSpPr>
            <p:nvPr/>
          </p:nvSpPr>
          <p:spPr bwMode="gray">
            <a:xfrm>
              <a:off x="3888" y="2064"/>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b="0"/>
                <a:t>0x0C</a:t>
              </a:r>
              <a:endParaRPr lang="en-US" altLang="en-US" sz="1760">
                <a:latin typeface="Courier New" panose="02070309020205020404" pitchFamily="49" charset="0"/>
              </a:endParaRPr>
            </a:p>
          </p:txBody>
        </p:sp>
        <p:sp>
          <p:nvSpPr>
            <p:cNvPr id="34839" name="Rectangle 60">
              <a:extLst>
                <a:ext uri="{FF2B5EF4-FFF2-40B4-BE49-F238E27FC236}">
                  <a16:creationId xmlns:a16="http://schemas.microsoft.com/office/drawing/2014/main" id="{DB341D42-84A2-9A31-FD61-BAE3E19CFE63}"/>
                </a:ext>
              </a:extLst>
            </p:cNvPr>
            <p:cNvSpPr>
              <a:spLocks noChangeArrowheads="1"/>
            </p:cNvSpPr>
            <p:nvPr/>
          </p:nvSpPr>
          <p:spPr bwMode="gray">
            <a:xfrm>
              <a:off x="3888" y="2256"/>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b="0"/>
                <a:t>0x08</a:t>
              </a:r>
              <a:endParaRPr lang="en-US" altLang="en-US" sz="1430">
                <a:latin typeface="Courier New" panose="02070309020205020404" pitchFamily="49" charset="0"/>
              </a:endParaRPr>
            </a:p>
          </p:txBody>
        </p:sp>
        <p:sp>
          <p:nvSpPr>
            <p:cNvPr id="34840" name="Rectangle 61">
              <a:extLst>
                <a:ext uri="{FF2B5EF4-FFF2-40B4-BE49-F238E27FC236}">
                  <a16:creationId xmlns:a16="http://schemas.microsoft.com/office/drawing/2014/main" id="{A3B8911E-EE6D-2147-45A1-66B541A430F7}"/>
                </a:ext>
              </a:extLst>
            </p:cNvPr>
            <p:cNvSpPr>
              <a:spLocks noChangeArrowheads="1"/>
            </p:cNvSpPr>
            <p:nvPr/>
          </p:nvSpPr>
          <p:spPr bwMode="gray">
            <a:xfrm>
              <a:off x="3888" y="2448"/>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b="0"/>
                <a:t>0x04</a:t>
              </a:r>
            </a:p>
          </p:txBody>
        </p:sp>
        <p:sp>
          <p:nvSpPr>
            <p:cNvPr id="34841" name="Rectangle 62">
              <a:extLst>
                <a:ext uri="{FF2B5EF4-FFF2-40B4-BE49-F238E27FC236}">
                  <a16:creationId xmlns:a16="http://schemas.microsoft.com/office/drawing/2014/main" id="{7B3AB6C1-7AE4-1E13-CFD7-06B37435B565}"/>
                </a:ext>
              </a:extLst>
            </p:cNvPr>
            <p:cNvSpPr>
              <a:spLocks noChangeArrowheads="1"/>
            </p:cNvSpPr>
            <p:nvPr/>
          </p:nvSpPr>
          <p:spPr bwMode="gray">
            <a:xfrm>
              <a:off x="3888" y="2640"/>
              <a:ext cx="1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50000"/>
                </a:spcBef>
                <a:buClr>
                  <a:schemeClr val="bg2"/>
                </a:buClr>
                <a:buSzPct val="80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37931725" indent="-37474525">
                <a:spcBef>
                  <a:spcPct val="10000"/>
                </a:spcBef>
                <a:buClr>
                  <a:schemeClr val="bg2"/>
                </a:buClr>
                <a:buSzPct val="70000"/>
                <a:buFont typeface="Wingdings" panose="05000000000000000000" pitchFamily="2" charset="2"/>
                <a:buChar char="n"/>
                <a:defRPr sz="17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Clr>
                  <a:schemeClr val="bg2"/>
                </a:buClr>
                <a:buSzPct val="65000"/>
                <a:buFont typeface="Wingdings" panose="05000000000000000000" pitchFamily="2" charset="2"/>
                <a:buChar char="n"/>
                <a:defRPr sz="1600">
                  <a:solidFill>
                    <a:schemeClr val="tx1"/>
                  </a:solidFill>
                  <a:latin typeface="Arial" panose="020B0604020202020204" pitchFamily="34" charset="0"/>
                  <a:ea typeface="ＭＳ Ｐゴシック" panose="020B0600070205080204" pitchFamily="34" charset="-128"/>
                </a:defRPr>
              </a:lvl3pPr>
              <a:lvl4pPr marL="16002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4pPr>
              <a:lvl5pPr marL="2057400" indent="-228600">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b="0"/>
                <a:t>0x00</a:t>
              </a:r>
            </a:p>
          </p:txBody>
        </p:sp>
      </p:grpSp>
      <p:sp>
        <p:nvSpPr>
          <p:cNvPr id="34833" name="Line 63">
            <a:extLst>
              <a:ext uri="{FF2B5EF4-FFF2-40B4-BE49-F238E27FC236}">
                <a16:creationId xmlns:a16="http://schemas.microsoft.com/office/drawing/2014/main" id="{C1339052-9DD9-AE9D-B488-E9DF768BF545}"/>
              </a:ext>
            </a:extLst>
          </p:cNvPr>
          <p:cNvSpPr>
            <a:spLocks noChangeShapeType="1"/>
          </p:cNvSpPr>
          <p:nvPr/>
        </p:nvSpPr>
        <p:spPr bwMode="auto">
          <a:xfrm flipH="1">
            <a:off x="9555480" y="1874520"/>
            <a:ext cx="0" cy="1005840"/>
          </a:xfrm>
          <a:prstGeom prst="line">
            <a:avLst/>
          </a:prstGeom>
          <a:noFill/>
          <a:ln w="12700">
            <a:solidFill>
              <a:srgbClr val="0000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9563" y="4699734"/>
            <a:ext cx="2007870" cy="528320"/>
          </a:xfrm>
          <a:prstGeom prst="rect">
            <a:avLst/>
          </a:prstGeom>
        </p:spPr>
        <p:txBody>
          <a:bodyPr vert="horz" wrap="square" lIns="0" tIns="12700" rIns="0" bIns="0" rtlCol="0">
            <a:spAutoFit/>
          </a:bodyPr>
          <a:lstStyle/>
          <a:p>
            <a:pPr marL="12700">
              <a:lnSpc>
                <a:spcPct val="100000"/>
              </a:lnSpc>
              <a:spcBef>
                <a:spcPts val="100"/>
              </a:spcBef>
            </a:pPr>
            <a:r>
              <a:rPr sz="3300" spc="-10" dirty="0"/>
              <a:t>PIPELINING</a:t>
            </a:r>
            <a:endParaRPr sz="3300"/>
          </a:p>
        </p:txBody>
      </p:sp>
      <p:sp>
        <p:nvSpPr>
          <p:cNvPr id="3" name="object 3"/>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38</a:t>
            </a:fld>
            <a:endParaRPr spc="-2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9B628-E792-7933-1E0D-4889FE6766F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1A1EEDA-6295-8314-4FCA-4E18442FB66C}"/>
              </a:ext>
            </a:extLst>
          </p:cNvPr>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dirty="0"/>
              <a:t>Pipelining</a:t>
            </a:r>
            <a:r>
              <a:rPr spc="-30" dirty="0"/>
              <a:t> </a:t>
            </a:r>
            <a:r>
              <a:rPr spc="-10" dirty="0"/>
              <a:t>Stages</a:t>
            </a:r>
          </a:p>
        </p:txBody>
      </p:sp>
      <p:pic>
        <p:nvPicPr>
          <p:cNvPr id="3" name="object 3">
            <a:extLst>
              <a:ext uri="{FF2B5EF4-FFF2-40B4-BE49-F238E27FC236}">
                <a16:creationId xmlns:a16="http://schemas.microsoft.com/office/drawing/2014/main" id="{172316CB-7848-133C-B480-61DC5F93DD4E}"/>
              </a:ext>
            </a:extLst>
          </p:cNvPr>
          <p:cNvPicPr/>
          <p:nvPr/>
        </p:nvPicPr>
        <p:blipFill>
          <a:blip r:embed="rId2" cstate="print"/>
          <a:stretch>
            <a:fillRect/>
          </a:stretch>
        </p:blipFill>
        <p:spPr>
          <a:xfrm>
            <a:off x="474265" y="2285006"/>
            <a:ext cx="190500" cy="190500"/>
          </a:xfrm>
          <a:prstGeom prst="rect">
            <a:avLst/>
          </a:prstGeom>
        </p:spPr>
      </p:pic>
      <p:sp>
        <p:nvSpPr>
          <p:cNvPr id="4" name="object 4">
            <a:extLst>
              <a:ext uri="{FF2B5EF4-FFF2-40B4-BE49-F238E27FC236}">
                <a16:creationId xmlns:a16="http://schemas.microsoft.com/office/drawing/2014/main" id="{31E4F3DC-378F-24F6-DDBA-EE5750F16080}"/>
              </a:ext>
            </a:extLst>
          </p:cNvPr>
          <p:cNvSpPr txBox="1"/>
          <p:nvPr/>
        </p:nvSpPr>
        <p:spPr>
          <a:xfrm>
            <a:off x="744457" y="2190846"/>
            <a:ext cx="6276975" cy="2553335"/>
          </a:xfrm>
          <a:prstGeom prst="rect">
            <a:avLst/>
          </a:prstGeom>
        </p:spPr>
        <p:txBody>
          <a:bodyPr vert="horz" wrap="square" lIns="0" tIns="16510" rIns="0" bIns="0" rtlCol="0">
            <a:spAutoFit/>
          </a:bodyPr>
          <a:lstStyle/>
          <a:p>
            <a:pPr marL="12700">
              <a:lnSpc>
                <a:spcPct val="100000"/>
              </a:lnSpc>
              <a:spcBef>
                <a:spcPts val="130"/>
              </a:spcBef>
            </a:pPr>
            <a:r>
              <a:rPr sz="1950" b="1" dirty="0">
                <a:latin typeface="Calibri"/>
                <a:cs typeface="Calibri"/>
              </a:rPr>
              <a:t>Processors</a:t>
            </a:r>
            <a:r>
              <a:rPr sz="1950" b="1" spc="20" dirty="0">
                <a:latin typeface="Calibri"/>
                <a:cs typeface="Calibri"/>
              </a:rPr>
              <a:t> </a:t>
            </a:r>
            <a:r>
              <a:rPr sz="1950" b="1" dirty="0">
                <a:latin typeface="Calibri"/>
                <a:cs typeface="Calibri"/>
              </a:rPr>
              <a:t>can</a:t>
            </a:r>
            <a:r>
              <a:rPr sz="1950" b="1" spc="25" dirty="0">
                <a:latin typeface="Calibri"/>
                <a:cs typeface="Calibri"/>
              </a:rPr>
              <a:t> </a:t>
            </a:r>
            <a:r>
              <a:rPr sz="1950" b="1" dirty="0">
                <a:latin typeface="Calibri"/>
                <a:cs typeface="Calibri"/>
              </a:rPr>
              <a:t>vary</a:t>
            </a:r>
            <a:r>
              <a:rPr sz="1950" b="1" spc="25" dirty="0">
                <a:latin typeface="Calibri"/>
                <a:cs typeface="Calibri"/>
              </a:rPr>
              <a:t> </a:t>
            </a:r>
            <a:r>
              <a:rPr sz="1950" b="1" dirty="0">
                <a:latin typeface="Calibri"/>
                <a:cs typeface="Calibri"/>
              </a:rPr>
              <a:t>in</a:t>
            </a:r>
            <a:r>
              <a:rPr sz="1950" b="1" spc="25" dirty="0">
                <a:latin typeface="Calibri"/>
                <a:cs typeface="Calibri"/>
              </a:rPr>
              <a:t> </a:t>
            </a:r>
            <a:r>
              <a:rPr sz="1950" b="1" dirty="0">
                <a:latin typeface="Calibri"/>
                <a:cs typeface="Calibri"/>
              </a:rPr>
              <a:t>the</a:t>
            </a:r>
            <a:r>
              <a:rPr sz="1950" b="1" spc="25" dirty="0">
                <a:latin typeface="Calibri"/>
                <a:cs typeface="Calibri"/>
              </a:rPr>
              <a:t> </a:t>
            </a:r>
            <a:r>
              <a:rPr sz="1950" b="1" dirty="0">
                <a:latin typeface="Calibri"/>
                <a:cs typeface="Calibri"/>
              </a:rPr>
              <a:t>number</a:t>
            </a:r>
            <a:r>
              <a:rPr sz="1950" b="1" spc="20" dirty="0">
                <a:latin typeface="Calibri"/>
                <a:cs typeface="Calibri"/>
              </a:rPr>
              <a:t> </a:t>
            </a:r>
            <a:r>
              <a:rPr sz="1950" b="1" dirty="0">
                <a:latin typeface="Calibri"/>
                <a:cs typeface="Calibri"/>
              </a:rPr>
              <a:t>of</a:t>
            </a:r>
            <a:r>
              <a:rPr sz="1950" b="1" spc="25" dirty="0">
                <a:latin typeface="Calibri"/>
                <a:cs typeface="Calibri"/>
              </a:rPr>
              <a:t> </a:t>
            </a:r>
            <a:r>
              <a:rPr sz="1950" b="1" dirty="0">
                <a:latin typeface="Calibri"/>
                <a:cs typeface="Calibri"/>
              </a:rPr>
              <a:t>pipeline</a:t>
            </a:r>
            <a:r>
              <a:rPr sz="1950" b="1" spc="25" dirty="0">
                <a:latin typeface="Calibri"/>
                <a:cs typeface="Calibri"/>
              </a:rPr>
              <a:t> </a:t>
            </a:r>
            <a:r>
              <a:rPr sz="1950" b="1" spc="-10" dirty="0">
                <a:latin typeface="Calibri"/>
                <a:cs typeface="Calibri"/>
              </a:rPr>
              <a:t>stages</a:t>
            </a:r>
            <a:endParaRPr sz="1950">
              <a:latin typeface="Calibri"/>
              <a:cs typeface="Calibri"/>
            </a:endParaRPr>
          </a:p>
          <a:p>
            <a:pPr>
              <a:lnSpc>
                <a:spcPct val="100000"/>
              </a:lnSpc>
              <a:spcBef>
                <a:spcPts val="15"/>
              </a:spcBef>
            </a:pPr>
            <a:endParaRPr sz="2650">
              <a:latin typeface="Calibri"/>
              <a:cs typeface="Calibri"/>
            </a:endParaRPr>
          </a:p>
          <a:p>
            <a:pPr marL="12700">
              <a:lnSpc>
                <a:spcPct val="100000"/>
              </a:lnSpc>
            </a:pPr>
            <a:r>
              <a:rPr sz="1950" b="1" dirty="0">
                <a:latin typeface="Calibri"/>
                <a:cs typeface="Calibri"/>
              </a:rPr>
              <a:t>Often</a:t>
            </a:r>
            <a:r>
              <a:rPr sz="1950" b="1" spc="20" dirty="0">
                <a:latin typeface="Calibri"/>
                <a:cs typeface="Calibri"/>
              </a:rPr>
              <a:t> </a:t>
            </a:r>
            <a:r>
              <a:rPr sz="1950" b="1" dirty="0">
                <a:latin typeface="Calibri"/>
                <a:cs typeface="Calibri"/>
              </a:rPr>
              <a:t>some</a:t>
            </a:r>
            <a:r>
              <a:rPr sz="1950" b="1" spc="25" dirty="0">
                <a:latin typeface="Calibri"/>
                <a:cs typeface="Calibri"/>
              </a:rPr>
              <a:t> </a:t>
            </a:r>
            <a:r>
              <a:rPr sz="1950" b="1" dirty="0">
                <a:latin typeface="Calibri"/>
                <a:cs typeface="Calibri"/>
              </a:rPr>
              <a:t>combination</a:t>
            </a:r>
            <a:r>
              <a:rPr sz="1950" b="1" spc="25" dirty="0">
                <a:latin typeface="Calibri"/>
                <a:cs typeface="Calibri"/>
              </a:rPr>
              <a:t> </a:t>
            </a:r>
            <a:r>
              <a:rPr sz="1950" b="1" dirty="0">
                <a:latin typeface="Calibri"/>
                <a:cs typeface="Calibri"/>
              </a:rPr>
              <a:t>or</a:t>
            </a:r>
            <a:r>
              <a:rPr sz="1950" b="1" spc="20" dirty="0">
                <a:latin typeface="Calibri"/>
                <a:cs typeface="Calibri"/>
              </a:rPr>
              <a:t> </a:t>
            </a:r>
            <a:r>
              <a:rPr sz="1950" b="1" dirty="0">
                <a:latin typeface="Calibri"/>
                <a:cs typeface="Calibri"/>
              </a:rPr>
              <a:t>extension</a:t>
            </a:r>
            <a:r>
              <a:rPr sz="1950" b="1" spc="25" dirty="0">
                <a:latin typeface="Calibri"/>
                <a:cs typeface="Calibri"/>
              </a:rPr>
              <a:t> </a:t>
            </a:r>
            <a:r>
              <a:rPr sz="1950" b="1" dirty="0">
                <a:latin typeface="Calibri"/>
                <a:cs typeface="Calibri"/>
              </a:rPr>
              <a:t>of</a:t>
            </a:r>
            <a:r>
              <a:rPr sz="1950" b="1" spc="25" dirty="0">
                <a:latin typeface="Calibri"/>
                <a:cs typeface="Calibri"/>
              </a:rPr>
              <a:t> </a:t>
            </a:r>
            <a:r>
              <a:rPr sz="1950" b="1" dirty="0">
                <a:latin typeface="Calibri"/>
                <a:cs typeface="Calibri"/>
              </a:rPr>
              <a:t>the</a:t>
            </a:r>
            <a:r>
              <a:rPr sz="1950" b="1" spc="25" dirty="0">
                <a:latin typeface="Calibri"/>
                <a:cs typeface="Calibri"/>
              </a:rPr>
              <a:t> </a:t>
            </a:r>
            <a:r>
              <a:rPr sz="1950" b="1" dirty="0">
                <a:latin typeface="Calibri"/>
                <a:cs typeface="Calibri"/>
              </a:rPr>
              <a:t>following</a:t>
            </a:r>
            <a:r>
              <a:rPr sz="1950" b="1" spc="20" dirty="0">
                <a:latin typeface="Calibri"/>
                <a:cs typeface="Calibri"/>
              </a:rPr>
              <a:t> </a:t>
            </a:r>
            <a:r>
              <a:rPr sz="1950" b="1" spc="-10" dirty="0">
                <a:latin typeface="Calibri"/>
                <a:cs typeface="Calibri"/>
              </a:rPr>
              <a:t>steps</a:t>
            </a:r>
            <a:endParaRPr sz="1950">
              <a:latin typeface="Calibri"/>
              <a:cs typeface="Calibri"/>
            </a:endParaRPr>
          </a:p>
          <a:p>
            <a:pPr marL="341630" indent="-234950">
              <a:lnSpc>
                <a:spcPct val="100000"/>
              </a:lnSpc>
              <a:spcBef>
                <a:spcPts val="425"/>
              </a:spcBef>
              <a:buClr>
                <a:srgbClr val="990000"/>
              </a:buClr>
              <a:buSzPct val="109090"/>
              <a:buFont typeface="Trebuchet MS"/>
              <a:buChar char="▪"/>
              <a:tabLst>
                <a:tab pos="341630" algn="l"/>
              </a:tabLst>
            </a:pPr>
            <a:r>
              <a:rPr sz="1650" dirty="0">
                <a:latin typeface="Calibri"/>
                <a:cs typeface="Calibri"/>
              </a:rPr>
              <a:t>Fetch</a:t>
            </a:r>
            <a:r>
              <a:rPr sz="1650" spc="-45" dirty="0">
                <a:latin typeface="Calibri"/>
                <a:cs typeface="Calibri"/>
              </a:rPr>
              <a:t> </a:t>
            </a:r>
            <a:r>
              <a:rPr sz="1650" dirty="0">
                <a:latin typeface="Calibri"/>
                <a:cs typeface="Calibri"/>
              </a:rPr>
              <a:t>instructions</a:t>
            </a:r>
            <a:r>
              <a:rPr sz="1650" spc="-45" dirty="0">
                <a:latin typeface="Calibri"/>
                <a:cs typeface="Calibri"/>
              </a:rPr>
              <a:t> </a:t>
            </a:r>
            <a:r>
              <a:rPr sz="1650" dirty="0">
                <a:latin typeface="Calibri"/>
                <a:cs typeface="Calibri"/>
              </a:rPr>
              <a:t>from</a:t>
            </a:r>
            <a:r>
              <a:rPr sz="1650" spc="-40" dirty="0">
                <a:latin typeface="Calibri"/>
                <a:cs typeface="Calibri"/>
              </a:rPr>
              <a:t> </a:t>
            </a:r>
            <a:r>
              <a:rPr sz="1650" spc="-10" dirty="0">
                <a:latin typeface="Calibri"/>
                <a:cs typeface="Calibri"/>
              </a:rPr>
              <a:t>memory</a:t>
            </a:r>
            <a:endParaRPr sz="1650">
              <a:latin typeface="Calibri"/>
              <a:cs typeface="Calibri"/>
            </a:endParaRPr>
          </a:p>
          <a:p>
            <a:pPr marL="341630" indent="-234950">
              <a:lnSpc>
                <a:spcPct val="100000"/>
              </a:lnSpc>
              <a:spcBef>
                <a:spcPts val="395"/>
              </a:spcBef>
              <a:buClr>
                <a:srgbClr val="990000"/>
              </a:buClr>
              <a:buSzPct val="109090"/>
              <a:buFont typeface="Trebuchet MS"/>
              <a:buChar char="▪"/>
              <a:tabLst>
                <a:tab pos="341630" algn="l"/>
              </a:tabLst>
            </a:pPr>
            <a:r>
              <a:rPr sz="1650" dirty="0">
                <a:latin typeface="Calibri"/>
                <a:cs typeface="Calibri"/>
              </a:rPr>
              <a:t>Decode</a:t>
            </a:r>
            <a:r>
              <a:rPr sz="1650" spc="-15" dirty="0">
                <a:latin typeface="Calibri"/>
                <a:cs typeface="Calibri"/>
              </a:rPr>
              <a:t> </a:t>
            </a:r>
            <a:r>
              <a:rPr sz="1650" dirty="0">
                <a:latin typeface="Calibri"/>
                <a:cs typeface="Calibri"/>
              </a:rPr>
              <a:t>the</a:t>
            </a:r>
            <a:r>
              <a:rPr sz="1650" spc="-15" dirty="0">
                <a:latin typeface="Calibri"/>
                <a:cs typeface="Calibri"/>
              </a:rPr>
              <a:t> </a:t>
            </a:r>
            <a:r>
              <a:rPr sz="1650" spc="-10" dirty="0">
                <a:latin typeface="Calibri"/>
                <a:cs typeface="Calibri"/>
              </a:rPr>
              <a:t>instruction</a:t>
            </a:r>
            <a:endParaRPr sz="1650">
              <a:latin typeface="Calibri"/>
              <a:cs typeface="Calibri"/>
            </a:endParaRPr>
          </a:p>
          <a:p>
            <a:pPr marL="341630" indent="-234950">
              <a:lnSpc>
                <a:spcPct val="100000"/>
              </a:lnSpc>
              <a:spcBef>
                <a:spcPts val="395"/>
              </a:spcBef>
              <a:buClr>
                <a:srgbClr val="990000"/>
              </a:buClr>
              <a:buSzPct val="109090"/>
              <a:buFont typeface="Trebuchet MS"/>
              <a:buChar char="▪"/>
              <a:tabLst>
                <a:tab pos="341630" algn="l"/>
              </a:tabLst>
            </a:pPr>
            <a:r>
              <a:rPr sz="1650" dirty="0">
                <a:latin typeface="Calibri"/>
                <a:cs typeface="Calibri"/>
              </a:rPr>
              <a:t>Execute</a:t>
            </a:r>
            <a:r>
              <a:rPr sz="1650" spc="-40" dirty="0">
                <a:latin typeface="Calibri"/>
                <a:cs typeface="Calibri"/>
              </a:rPr>
              <a:t> </a:t>
            </a:r>
            <a:r>
              <a:rPr sz="1650" dirty="0">
                <a:latin typeface="Calibri"/>
                <a:cs typeface="Calibri"/>
              </a:rPr>
              <a:t>the</a:t>
            </a:r>
            <a:r>
              <a:rPr sz="1650" spc="-30" dirty="0">
                <a:latin typeface="Calibri"/>
                <a:cs typeface="Calibri"/>
              </a:rPr>
              <a:t> </a:t>
            </a:r>
            <a:r>
              <a:rPr sz="1650" dirty="0">
                <a:latin typeface="Calibri"/>
                <a:cs typeface="Calibri"/>
              </a:rPr>
              <a:t>instruction</a:t>
            </a:r>
            <a:r>
              <a:rPr sz="1650" spc="-30" dirty="0">
                <a:latin typeface="Calibri"/>
                <a:cs typeface="Calibri"/>
              </a:rPr>
              <a:t> </a:t>
            </a:r>
            <a:r>
              <a:rPr sz="1650" dirty="0">
                <a:latin typeface="Calibri"/>
                <a:cs typeface="Calibri"/>
              </a:rPr>
              <a:t>or</a:t>
            </a:r>
            <a:r>
              <a:rPr sz="1650" spc="-30" dirty="0">
                <a:latin typeface="Calibri"/>
                <a:cs typeface="Calibri"/>
              </a:rPr>
              <a:t> </a:t>
            </a:r>
            <a:r>
              <a:rPr sz="1650" dirty="0">
                <a:latin typeface="Calibri"/>
                <a:cs typeface="Calibri"/>
              </a:rPr>
              <a:t>calculate</a:t>
            </a:r>
            <a:r>
              <a:rPr sz="1650" spc="-30" dirty="0">
                <a:latin typeface="Calibri"/>
                <a:cs typeface="Calibri"/>
              </a:rPr>
              <a:t> </a:t>
            </a:r>
            <a:r>
              <a:rPr sz="1650" dirty="0">
                <a:latin typeface="Calibri"/>
                <a:cs typeface="Calibri"/>
              </a:rPr>
              <a:t>an</a:t>
            </a:r>
            <a:r>
              <a:rPr sz="1650" spc="-25" dirty="0">
                <a:latin typeface="Calibri"/>
                <a:cs typeface="Calibri"/>
              </a:rPr>
              <a:t> </a:t>
            </a:r>
            <a:r>
              <a:rPr sz="1650" spc="-10" dirty="0">
                <a:latin typeface="Calibri"/>
                <a:cs typeface="Calibri"/>
              </a:rPr>
              <a:t>address</a:t>
            </a:r>
            <a:endParaRPr sz="1650">
              <a:latin typeface="Calibri"/>
              <a:cs typeface="Calibri"/>
            </a:endParaRPr>
          </a:p>
          <a:p>
            <a:pPr marL="341630" indent="-234950">
              <a:lnSpc>
                <a:spcPct val="100000"/>
              </a:lnSpc>
              <a:spcBef>
                <a:spcPts val="395"/>
              </a:spcBef>
              <a:buClr>
                <a:srgbClr val="990000"/>
              </a:buClr>
              <a:buSzPct val="109090"/>
              <a:buFont typeface="Trebuchet MS"/>
              <a:buChar char="▪"/>
              <a:tabLst>
                <a:tab pos="341630" algn="l"/>
              </a:tabLst>
            </a:pPr>
            <a:r>
              <a:rPr sz="1650" dirty="0">
                <a:latin typeface="Calibri"/>
                <a:cs typeface="Calibri"/>
              </a:rPr>
              <a:t>Access</a:t>
            </a:r>
            <a:r>
              <a:rPr sz="1650" spc="-20" dirty="0">
                <a:latin typeface="Calibri"/>
                <a:cs typeface="Calibri"/>
              </a:rPr>
              <a:t> </a:t>
            </a:r>
            <a:r>
              <a:rPr sz="1650" dirty="0">
                <a:latin typeface="Calibri"/>
                <a:cs typeface="Calibri"/>
              </a:rPr>
              <a:t>an</a:t>
            </a:r>
            <a:r>
              <a:rPr sz="1650" spc="-20" dirty="0">
                <a:latin typeface="Calibri"/>
                <a:cs typeface="Calibri"/>
              </a:rPr>
              <a:t> </a:t>
            </a:r>
            <a:r>
              <a:rPr sz="1650" dirty="0">
                <a:latin typeface="Calibri"/>
                <a:cs typeface="Calibri"/>
              </a:rPr>
              <a:t>operand</a:t>
            </a:r>
            <a:r>
              <a:rPr sz="1650" spc="-20" dirty="0">
                <a:latin typeface="Calibri"/>
                <a:cs typeface="Calibri"/>
              </a:rPr>
              <a:t> </a:t>
            </a:r>
            <a:r>
              <a:rPr sz="1650" dirty="0">
                <a:latin typeface="Calibri"/>
                <a:cs typeface="Calibri"/>
              </a:rPr>
              <a:t>in</a:t>
            </a:r>
            <a:r>
              <a:rPr sz="1650" spc="-20" dirty="0">
                <a:latin typeface="Calibri"/>
                <a:cs typeface="Calibri"/>
              </a:rPr>
              <a:t> </a:t>
            </a:r>
            <a:r>
              <a:rPr sz="1650" dirty="0">
                <a:latin typeface="Calibri"/>
                <a:cs typeface="Calibri"/>
              </a:rPr>
              <a:t>data</a:t>
            </a:r>
            <a:r>
              <a:rPr sz="1650" spc="-15" dirty="0">
                <a:latin typeface="Calibri"/>
                <a:cs typeface="Calibri"/>
              </a:rPr>
              <a:t> </a:t>
            </a:r>
            <a:r>
              <a:rPr sz="1650" spc="-10" dirty="0">
                <a:latin typeface="Calibri"/>
                <a:cs typeface="Calibri"/>
              </a:rPr>
              <a:t>memory</a:t>
            </a:r>
            <a:endParaRPr sz="1650">
              <a:latin typeface="Calibri"/>
              <a:cs typeface="Calibri"/>
            </a:endParaRPr>
          </a:p>
          <a:p>
            <a:pPr marL="341630" indent="-234950">
              <a:lnSpc>
                <a:spcPct val="100000"/>
              </a:lnSpc>
              <a:spcBef>
                <a:spcPts val="395"/>
              </a:spcBef>
              <a:buClr>
                <a:srgbClr val="990000"/>
              </a:buClr>
              <a:buSzPct val="109090"/>
              <a:buFont typeface="Trebuchet MS"/>
              <a:buChar char="▪"/>
              <a:tabLst>
                <a:tab pos="341630" algn="l"/>
              </a:tabLst>
            </a:pPr>
            <a:r>
              <a:rPr sz="1650" dirty="0">
                <a:latin typeface="Calibri"/>
                <a:cs typeface="Calibri"/>
              </a:rPr>
              <a:t>Write</a:t>
            </a:r>
            <a:r>
              <a:rPr sz="1650" spc="-30" dirty="0">
                <a:latin typeface="Calibri"/>
                <a:cs typeface="Calibri"/>
              </a:rPr>
              <a:t> </a:t>
            </a:r>
            <a:r>
              <a:rPr sz="1650" dirty="0">
                <a:latin typeface="Calibri"/>
                <a:cs typeface="Calibri"/>
              </a:rPr>
              <a:t>the</a:t>
            </a:r>
            <a:r>
              <a:rPr sz="1650" spc="-30" dirty="0">
                <a:latin typeface="Calibri"/>
                <a:cs typeface="Calibri"/>
              </a:rPr>
              <a:t> </a:t>
            </a:r>
            <a:r>
              <a:rPr sz="1650" dirty="0">
                <a:latin typeface="Calibri"/>
                <a:cs typeface="Calibri"/>
              </a:rPr>
              <a:t>result</a:t>
            </a:r>
            <a:r>
              <a:rPr sz="1650" spc="-30" dirty="0">
                <a:latin typeface="Calibri"/>
                <a:cs typeface="Calibri"/>
              </a:rPr>
              <a:t> </a:t>
            </a:r>
            <a:r>
              <a:rPr sz="1650" dirty="0">
                <a:latin typeface="Calibri"/>
                <a:cs typeface="Calibri"/>
              </a:rPr>
              <a:t>into</a:t>
            </a:r>
            <a:r>
              <a:rPr sz="1650" spc="-30" dirty="0">
                <a:latin typeface="Calibri"/>
                <a:cs typeface="Calibri"/>
              </a:rPr>
              <a:t> </a:t>
            </a:r>
            <a:r>
              <a:rPr sz="1650" dirty="0">
                <a:latin typeface="Calibri"/>
                <a:cs typeface="Calibri"/>
              </a:rPr>
              <a:t>a</a:t>
            </a:r>
            <a:r>
              <a:rPr sz="1650" spc="-25" dirty="0">
                <a:latin typeface="Calibri"/>
                <a:cs typeface="Calibri"/>
              </a:rPr>
              <a:t> </a:t>
            </a:r>
            <a:r>
              <a:rPr sz="1650" spc="-10" dirty="0">
                <a:latin typeface="Calibri"/>
                <a:cs typeface="Calibri"/>
              </a:rPr>
              <a:t>register</a:t>
            </a:r>
            <a:endParaRPr sz="1650">
              <a:latin typeface="Calibri"/>
              <a:cs typeface="Calibri"/>
            </a:endParaRPr>
          </a:p>
        </p:txBody>
      </p:sp>
      <p:pic>
        <p:nvPicPr>
          <p:cNvPr id="5" name="object 5">
            <a:extLst>
              <a:ext uri="{FF2B5EF4-FFF2-40B4-BE49-F238E27FC236}">
                <a16:creationId xmlns:a16="http://schemas.microsoft.com/office/drawing/2014/main" id="{BE440664-973F-DB34-F353-AE23056C9E65}"/>
              </a:ext>
            </a:extLst>
          </p:cNvPr>
          <p:cNvPicPr/>
          <p:nvPr/>
        </p:nvPicPr>
        <p:blipFill>
          <a:blip r:embed="rId2" cstate="print"/>
          <a:stretch>
            <a:fillRect/>
          </a:stretch>
        </p:blipFill>
        <p:spPr>
          <a:xfrm>
            <a:off x="474265" y="2994962"/>
            <a:ext cx="190500" cy="190500"/>
          </a:xfrm>
          <a:prstGeom prst="rect">
            <a:avLst/>
          </a:prstGeom>
        </p:spPr>
      </p:pic>
      <p:sp>
        <p:nvSpPr>
          <p:cNvPr id="6" name="object 6">
            <a:extLst>
              <a:ext uri="{FF2B5EF4-FFF2-40B4-BE49-F238E27FC236}">
                <a16:creationId xmlns:a16="http://schemas.microsoft.com/office/drawing/2014/main" id="{29C3D70B-5EAC-D13A-8DEC-F951145217FD}"/>
              </a:ext>
            </a:extLst>
          </p:cNvPr>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39</a:t>
            </a:fld>
            <a:endParaRPr spc="-25" dirty="0"/>
          </a:p>
        </p:txBody>
      </p:sp>
    </p:spTree>
    <p:extLst>
      <p:ext uri="{BB962C8B-B14F-4D97-AF65-F5344CB8AC3E}">
        <p14:creationId xmlns:p14="http://schemas.microsoft.com/office/powerpoint/2010/main" val="1736481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78A9-4784-FF74-BF06-D95460A65A94}"/>
              </a:ext>
            </a:extLst>
          </p:cNvPr>
          <p:cNvSpPr>
            <a:spLocks noGrp="1"/>
          </p:cNvSpPr>
          <p:nvPr>
            <p:ph type="title"/>
          </p:nvPr>
        </p:nvSpPr>
        <p:spPr>
          <a:xfrm>
            <a:off x="417740" y="1466161"/>
            <a:ext cx="6232525" cy="492443"/>
          </a:xfrm>
        </p:spPr>
        <p:txBody>
          <a:bodyPr/>
          <a:lstStyle/>
          <a:p>
            <a:r>
              <a:rPr lang="en-US" altLang="en-US" sz="3200" b="0" dirty="0"/>
              <a:t>What is ARM?</a:t>
            </a:r>
            <a:endParaRPr lang="en-US" dirty="0"/>
          </a:p>
        </p:txBody>
      </p:sp>
      <p:sp>
        <p:nvSpPr>
          <p:cNvPr id="3" name="Text Placeholder 2">
            <a:extLst>
              <a:ext uri="{FF2B5EF4-FFF2-40B4-BE49-F238E27FC236}">
                <a16:creationId xmlns:a16="http://schemas.microsoft.com/office/drawing/2014/main" id="{342F3FA0-E9DE-F90E-062A-E067A9158FC7}"/>
              </a:ext>
            </a:extLst>
          </p:cNvPr>
          <p:cNvSpPr>
            <a:spLocks noGrp="1"/>
          </p:cNvSpPr>
          <p:nvPr>
            <p:ph type="body" idx="1"/>
          </p:nvPr>
        </p:nvSpPr>
        <p:spPr>
          <a:xfrm>
            <a:off x="762000" y="2209800"/>
            <a:ext cx="8334375" cy="3000821"/>
          </a:xfrm>
        </p:spPr>
        <p:txBody>
          <a:bodyPr/>
          <a:lstStyle/>
          <a:p>
            <a:r>
              <a:rPr lang="en-US" dirty="0"/>
              <a:t>ARM : </a:t>
            </a:r>
            <a:r>
              <a:rPr lang="en-US" dirty="0">
                <a:solidFill>
                  <a:srgbClr val="FF0000"/>
                </a:solidFill>
              </a:rPr>
              <a:t>A</a:t>
            </a:r>
            <a:r>
              <a:rPr lang="en-US" dirty="0"/>
              <a:t>dvanced </a:t>
            </a:r>
            <a:r>
              <a:rPr lang="en-US" dirty="0">
                <a:solidFill>
                  <a:srgbClr val="FF0000"/>
                </a:solidFill>
              </a:rPr>
              <a:t>R</a:t>
            </a:r>
            <a:r>
              <a:rPr lang="en-US" dirty="0"/>
              <a:t>ISC </a:t>
            </a:r>
            <a:r>
              <a:rPr lang="en-US" dirty="0">
                <a:solidFill>
                  <a:srgbClr val="FF0000"/>
                </a:solidFill>
              </a:rPr>
              <a:t>M</a:t>
            </a:r>
            <a:r>
              <a:rPr lang="en-US" dirty="0"/>
              <a:t>achine</a:t>
            </a:r>
          </a:p>
          <a:p>
            <a:r>
              <a:rPr lang="en-US" dirty="0"/>
              <a:t>ARM will be used for commercial purpose</a:t>
            </a:r>
          </a:p>
          <a:p>
            <a:r>
              <a:rPr lang="en-US" dirty="0"/>
              <a:t>Applications: Video games controllers, Modems, Mobile phone, Handy cams, </a:t>
            </a:r>
            <a:r>
              <a:rPr lang="en-US" dirty="0" err="1"/>
              <a:t>etc</a:t>
            </a:r>
            <a:endParaRPr lang="en-US" dirty="0"/>
          </a:p>
          <a:p>
            <a:endParaRPr lang="en-US" dirty="0"/>
          </a:p>
          <a:p>
            <a:endParaRPr lang="en-US" dirty="0"/>
          </a:p>
          <a:p>
            <a:r>
              <a:rPr lang="en-US" dirty="0"/>
              <a:t>Main features: Architectural Simplicity (It allows very small implementations which result is very low power consumption)</a:t>
            </a:r>
          </a:p>
          <a:p>
            <a:endParaRPr lang="en-US" dirty="0"/>
          </a:p>
          <a:p>
            <a:endParaRPr lang="en-US" dirty="0"/>
          </a:p>
          <a:p>
            <a:r>
              <a:rPr lang="en-US" dirty="0"/>
              <a:t>History: Developed at ACORN Computer limited (England, 1983 -1985 )</a:t>
            </a:r>
          </a:p>
        </p:txBody>
      </p:sp>
    </p:spTree>
    <p:extLst>
      <p:ext uri="{BB962C8B-B14F-4D97-AF65-F5344CB8AC3E}">
        <p14:creationId xmlns:p14="http://schemas.microsoft.com/office/powerpoint/2010/main" val="386201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4D114B-77FE-74C9-A88D-789BBA4C6543}"/>
              </a:ext>
            </a:extLst>
          </p:cNvPr>
          <p:cNvPicPr>
            <a:picLocks noChangeAspect="1"/>
          </p:cNvPicPr>
          <p:nvPr/>
        </p:nvPicPr>
        <p:blipFill>
          <a:blip r:embed="rId2"/>
          <a:stretch>
            <a:fillRect/>
          </a:stretch>
        </p:blipFill>
        <p:spPr>
          <a:xfrm>
            <a:off x="0" y="304799"/>
            <a:ext cx="10058400" cy="7086601"/>
          </a:xfrm>
          <a:prstGeom prst="rect">
            <a:avLst/>
          </a:prstGeom>
        </p:spPr>
      </p:pic>
    </p:spTree>
    <p:extLst>
      <p:ext uri="{BB962C8B-B14F-4D97-AF65-F5344CB8AC3E}">
        <p14:creationId xmlns:p14="http://schemas.microsoft.com/office/powerpoint/2010/main" val="89386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7ED51-3716-7527-4EFB-0E77883B7E7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0642E2-E7A0-6565-572A-5D64F1204255}"/>
              </a:ext>
            </a:extLst>
          </p:cNvPr>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dirty="0"/>
              <a:t>Issues</a:t>
            </a:r>
            <a:r>
              <a:rPr spc="-10" dirty="0"/>
              <a:t> </a:t>
            </a:r>
            <a:r>
              <a:rPr dirty="0"/>
              <a:t>in</a:t>
            </a:r>
            <a:r>
              <a:rPr spc="-5" dirty="0"/>
              <a:t> </a:t>
            </a:r>
            <a:r>
              <a:rPr spc="-10" dirty="0"/>
              <a:t>Pipelining</a:t>
            </a:r>
          </a:p>
        </p:txBody>
      </p:sp>
      <p:pic>
        <p:nvPicPr>
          <p:cNvPr id="3" name="object 3">
            <a:extLst>
              <a:ext uri="{FF2B5EF4-FFF2-40B4-BE49-F238E27FC236}">
                <a16:creationId xmlns:a16="http://schemas.microsoft.com/office/drawing/2014/main" id="{052687DB-F84D-AA73-BDFA-5368E4100DA5}"/>
              </a:ext>
            </a:extLst>
          </p:cNvPr>
          <p:cNvPicPr/>
          <p:nvPr/>
        </p:nvPicPr>
        <p:blipFill>
          <a:blip r:embed="rId2" cstate="print"/>
          <a:stretch>
            <a:fillRect/>
          </a:stretch>
        </p:blipFill>
        <p:spPr>
          <a:xfrm>
            <a:off x="474265" y="2285006"/>
            <a:ext cx="190500" cy="190500"/>
          </a:xfrm>
          <a:prstGeom prst="rect">
            <a:avLst/>
          </a:prstGeom>
        </p:spPr>
      </p:pic>
      <p:sp>
        <p:nvSpPr>
          <p:cNvPr id="4" name="object 4">
            <a:extLst>
              <a:ext uri="{FF2B5EF4-FFF2-40B4-BE49-F238E27FC236}">
                <a16:creationId xmlns:a16="http://schemas.microsoft.com/office/drawing/2014/main" id="{79DEFE38-F2F5-5B3E-FC02-39100304F949}"/>
              </a:ext>
            </a:extLst>
          </p:cNvPr>
          <p:cNvSpPr txBox="1">
            <a:spLocks noGrp="1"/>
          </p:cNvSpPr>
          <p:nvPr>
            <p:ph type="body" idx="1"/>
          </p:nvPr>
        </p:nvSpPr>
        <p:spPr>
          <a:prstGeom prst="rect">
            <a:avLst/>
          </a:prstGeom>
        </p:spPr>
        <p:txBody>
          <a:bodyPr vert="horz" wrap="square" lIns="0" tIns="73025" rIns="0" bIns="0" rtlCol="0">
            <a:spAutoFit/>
          </a:bodyPr>
          <a:lstStyle/>
          <a:p>
            <a:pPr marL="24765">
              <a:lnSpc>
                <a:spcPct val="100000"/>
              </a:lnSpc>
              <a:spcBef>
                <a:spcPts val="575"/>
              </a:spcBef>
            </a:pPr>
            <a:r>
              <a:rPr dirty="0"/>
              <a:t>Length</a:t>
            </a:r>
            <a:r>
              <a:rPr spc="25" dirty="0"/>
              <a:t> </a:t>
            </a:r>
            <a:r>
              <a:rPr dirty="0"/>
              <a:t>of</a:t>
            </a:r>
            <a:r>
              <a:rPr spc="25" dirty="0"/>
              <a:t> </a:t>
            </a:r>
            <a:r>
              <a:rPr dirty="0"/>
              <a:t>the</a:t>
            </a:r>
            <a:r>
              <a:rPr spc="25" dirty="0"/>
              <a:t> </a:t>
            </a:r>
            <a:r>
              <a:rPr dirty="0"/>
              <a:t>pipeline</a:t>
            </a:r>
            <a:r>
              <a:rPr spc="25" dirty="0"/>
              <a:t> </a:t>
            </a:r>
            <a:r>
              <a:rPr dirty="0"/>
              <a:t>depends</a:t>
            </a:r>
            <a:r>
              <a:rPr spc="30" dirty="0"/>
              <a:t> </a:t>
            </a:r>
            <a:r>
              <a:rPr dirty="0"/>
              <a:t>on</a:t>
            </a:r>
            <a:r>
              <a:rPr spc="25" dirty="0"/>
              <a:t> </a:t>
            </a:r>
            <a:r>
              <a:rPr dirty="0"/>
              <a:t>the</a:t>
            </a:r>
            <a:r>
              <a:rPr spc="25" dirty="0"/>
              <a:t> </a:t>
            </a:r>
            <a:r>
              <a:rPr dirty="0"/>
              <a:t>length</a:t>
            </a:r>
            <a:r>
              <a:rPr spc="25" dirty="0"/>
              <a:t> </a:t>
            </a:r>
            <a:r>
              <a:rPr dirty="0"/>
              <a:t>of</a:t>
            </a:r>
            <a:r>
              <a:rPr spc="25" dirty="0"/>
              <a:t> </a:t>
            </a:r>
            <a:r>
              <a:rPr dirty="0"/>
              <a:t>the</a:t>
            </a:r>
            <a:r>
              <a:rPr spc="25" dirty="0"/>
              <a:t> </a:t>
            </a:r>
            <a:r>
              <a:rPr dirty="0"/>
              <a:t>longest</a:t>
            </a:r>
            <a:r>
              <a:rPr spc="30" dirty="0"/>
              <a:t> </a:t>
            </a:r>
            <a:r>
              <a:rPr spc="-20" dirty="0"/>
              <a:t>step</a:t>
            </a:r>
          </a:p>
          <a:p>
            <a:pPr marL="354330" indent="-235585">
              <a:lnSpc>
                <a:spcPct val="100000"/>
              </a:lnSpc>
              <a:spcBef>
                <a:spcPts val="560"/>
              </a:spcBef>
              <a:buClr>
                <a:srgbClr val="990000"/>
              </a:buClr>
              <a:buSzPct val="110344"/>
              <a:buFont typeface="Trebuchet MS"/>
              <a:buChar char="▪"/>
              <a:tabLst>
                <a:tab pos="354965" algn="l"/>
              </a:tabLst>
            </a:pPr>
            <a:r>
              <a:rPr sz="2175" b="0" baseline="3831" dirty="0">
                <a:latin typeface="Calibri"/>
                <a:cs typeface="Calibri"/>
              </a:rPr>
              <a:t>Pipeline</a:t>
            </a:r>
            <a:r>
              <a:rPr sz="2175" b="0" spc="75" baseline="3831" dirty="0">
                <a:latin typeface="Calibri"/>
                <a:cs typeface="Calibri"/>
              </a:rPr>
              <a:t> </a:t>
            </a:r>
            <a:r>
              <a:rPr sz="2175" b="0" baseline="3831" dirty="0">
                <a:latin typeface="Calibri"/>
                <a:cs typeface="Calibri"/>
              </a:rPr>
              <a:t>rate</a:t>
            </a:r>
            <a:r>
              <a:rPr sz="2175" b="0" spc="82" baseline="3831" dirty="0">
                <a:latin typeface="Calibri"/>
                <a:cs typeface="Calibri"/>
              </a:rPr>
              <a:t> </a:t>
            </a:r>
            <a:r>
              <a:rPr sz="2175" b="0" baseline="3831" dirty="0">
                <a:latin typeface="Calibri"/>
                <a:cs typeface="Calibri"/>
              </a:rPr>
              <a:t>limited</a:t>
            </a:r>
            <a:r>
              <a:rPr sz="2175" b="0" spc="82" baseline="3831" dirty="0">
                <a:latin typeface="Calibri"/>
                <a:cs typeface="Calibri"/>
              </a:rPr>
              <a:t> </a:t>
            </a:r>
            <a:r>
              <a:rPr sz="2175" b="0" baseline="3831" dirty="0">
                <a:latin typeface="Calibri"/>
                <a:cs typeface="Calibri"/>
              </a:rPr>
              <a:t>by</a:t>
            </a:r>
            <a:r>
              <a:rPr sz="2175" b="0" spc="75" baseline="3831" dirty="0">
                <a:latin typeface="Calibri"/>
                <a:cs typeface="Calibri"/>
              </a:rPr>
              <a:t> </a:t>
            </a:r>
            <a:r>
              <a:rPr sz="2175" b="0" baseline="3831" dirty="0">
                <a:latin typeface="Calibri"/>
                <a:cs typeface="Calibri"/>
              </a:rPr>
              <a:t>slowest</a:t>
            </a:r>
            <a:r>
              <a:rPr sz="2175" b="0" spc="82" baseline="3831" dirty="0">
                <a:latin typeface="Calibri"/>
                <a:cs typeface="Calibri"/>
              </a:rPr>
              <a:t> </a:t>
            </a:r>
            <a:r>
              <a:rPr sz="2175" b="0" baseline="3831" dirty="0">
                <a:latin typeface="Calibri"/>
                <a:cs typeface="Calibri"/>
              </a:rPr>
              <a:t>pipeline</a:t>
            </a:r>
            <a:r>
              <a:rPr sz="2175" b="0" spc="82" baseline="3831" dirty="0">
                <a:latin typeface="Calibri"/>
                <a:cs typeface="Calibri"/>
              </a:rPr>
              <a:t> </a:t>
            </a:r>
            <a:r>
              <a:rPr sz="2175" b="0" spc="-15" baseline="3831" dirty="0">
                <a:latin typeface="Calibri"/>
                <a:cs typeface="Calibri"/>
              </a:rPr>
              <a:t>stage</a:t>
            </a:r>
            <a:endParaRPr sz="2175" baseline="3831">
              <a:latin typeface="Calibri"/>
              <a:cs typeface="Calibri"/>
            </a:endParaRPr>
          </a:p>
          <a:p>
            <a:pPr marL="24765" marR="49530">
              <a:lnSpc>
                <a:spcPct val="102200"/>
              </a:lnSpc>
              <a:spcBef>
                <a:spcPts val="350"/>
              </a:spcBef>
            </a:pPr>
            <a:r>
              <a:rPr dirty="0"/>
              <a:t>Because</a:t>
            </a:r>
            <a:r>
              <a:rPr spc="35" dirty="0"/>
              <a:t> </a:t>
            </a:r>
            <a:r>
              <a:rPr dirty="0"/>
              <a:t>RISC</a:t>
            </a:r>
            <a:r>
              <a:rPr spc="40" dirty="0"/>
              <a:t> </a:t>
            </a:r>
            <a:r>
              <a:rPr dirty="0"/>
              <a:t>instructions</a:t>
            </a:r>
            <a:r>
              <a:rPr spc="40" dirty="0"/>
              <a:t> </a:t>
            </a:r>
            <a:r>
              <a:rPr dirty="0"/>
              <a:t>are</a:t>
            </a:r>
            <a:r>
              <a:rPr spc="40" dirty="0"/>
              <a:t> </a:t>
            </a:r>
            <a:r>
              <a:rPr dirty="0"/>
              <a:t>simpler</a:t>
            </a:r>
            <a:r>
              <a:rPr spc="40" dirty="0"/>
              <a:t> </a:t>
            </a:r>
            <a:r>
              <a:rPr dirty="0"/>
              <a:t>than</a:t>
            </a:r>
            <a:r>
              <a:rPr spc="40" dirty="0"/>
              <a:t> </a:t>
            </a:r>
            <a:r>
              <a:rPr dirty="0"/>
              <a:t>CISC,</a:t>
            </a:r>
            <a:r>
              <a:rPr spc="35" dirty="0"/>
              <a:t> </a:t>
            </a:r>
            <a:r>
              <a:rPr dirty="0"/>
              <a:t>they</a:t>
            </a:r>
            <a:r>
              <a:rPr spc="40" dirty="0"/>
              <a:t> </a:t>
            </a:r>
            <a:r>
              <a:rPr dirty="0"/>
              <a:t>lend</a:t>
            </a:r>
            <a:r>
              <a:rPr spc="40" dirty="0"/>
              <a:t> </a:t>
            </a:r>
            <a:r>
              <a:rPr dirty="0"/>
              <a:t>themselves</a:t>
            </a:r>
            <a:r>
              <a:rPr spc="40" dirty="0"/>
              <a:t> </a:t>
            </a:r>
            <a:r>
              <a:rPr dirty="0"/>
              <a:t>better</a:t>
            </a:r>
            <a:r>
              <a:rPr spc="40" dirty="0"/>
              <a:t> </a:t>
            </a:r>
            <a:r>
              <a:rPr spc="-25" dirty="0"/>
              <a:t>to </a:t>
            </a:r>
            <a:r>
              <a:rPr spc="-10" dirty="0"/>
              <a:t>pipelining</a:t>
            </a:r>
          </a:p>
          <a:p>
            <a:pPr marL="354330" indent="-235585">
              <a:lnSpc>
                <a:spcPct val="100000"/>
              </a:lnSpc>
              <a:spcBef>
                <a:spcPts val="560"/>
              </a:spcBef>
              <a:buClr>
                <a:srgbClr val="990000"/>
              </a:buClr>
              <a:buSzPct val="110344"/>
              <a:buFont typeface="Trebuchet MS"/>
              <a:buChar char="▪"/>
              <a:tabLst>
                <a:tab pos="354965" algn="l"/>
              </a:tabLst>
            </a:pPr>
            <a:r>
              <a:rPr sz="2175" b="0" baseline="3831" dirty="0">
                <a:latin typeface="Calibri"/>
                <a:cs typeface="Calibri"/>
              </a:rPr>
              <a:t>RISC</a:t>
            </a:r>
            <a:r>
              <a:rPr sz="2175" b="0" spc="67" baseline="3831" dirty="0">
                <a:latin typeface="Calibri"/>
                <a:cs typeface="Calibri"/>
              </a:rPr>
              <a:t> </a:t>
            </a:r>
            <a:r>
              <a:rPr sz="2175" b="0" baseline="3831" dirty="0">
                <a:latin typeface="Calibri"/>
                <a:cs typeface="Calibri"/>
              </a:rPr>
              <a:t>instructions</a:t>
            </a:r>
            <a:r>
              <a:rPr sz="2175" b="0" spc="67" baseline="3831" dirty="0">
                <a:latin typeface="Calibri"/>
                <a:cs typeface="Calibri"/>
              </a:rPr>
              <a:t> </a:t>
            </a:r>
            <a:r>
              <a:rPr sz="2175" b="0" baseline="3831" dirty="0">
                <a:latin typeface="Calibri"/>
                <a:cs typeface="Calibri"/>
              </a:rPr>
              <a:t>are</a:t>
            </a:r>
            <a:r>
              <a:rPr sz="2175" b="0" spc="67" baseline="3831" dirty="0">
                <a:latin typeface="Calibri"/>
                <a:cs typeface="Calibri"/>
              </a:rPr>
              <a:t> </a:t>
            </a:r>
            <a:r>
              <a:rPr sz="2175" b="0" baseline="3831" dirty="0">
                <a:latin typeface="Calibri"/>
                <a:cs typeface="Calibri"/>
              </a:rPr>
              <a:t>often</a:t>
            </a:r>
            <a:r>
              <a:rPr sz="2175" b="0" spc="75" baseline="3831" dirty="0">
                <a:latin typeface="Calibri"/>
                <a:cs typeface="Calibri"/>
              </a:rPr>
              <a:t> </a:t>
            </a:r>
            <a:r>
              <a:rPr sz="2175" b="0" baseline="3831" dirty="0">
                <a:latin typeface="Calibri"/>
                <a:cs typeface="Calibri"/>
              </a:rPr>
              <a:t>the</a:t>
            </a:r>
            <a:r>
              <a:rPr sz="2175" b="0" spc="67" baseline="3831" dirty="0">
                <a:latin typeface="Calibri"/>
                <a:cs typeface="Calibri"/>
              </a:rPr>
              <a:t> </a:t>
            </a:r>
            <a:r>
              <a:rPr sz="2175" b="0" baseline="3831" dirty="0">
                <a:latin typeface="Calibri"/>
                <a:cs typeface="Calibri"/>
              </a:rPr>
              <a:t>same</a:t>
            </a:r>
            <a:r>
              <a:rPr sz="2175" b="0" spc="67" baseline="3831" dirty="0">
                <a:latin typeface="Calibri"/>
                <a:cs typeface="Calibri"/>
              </a:rPr>
              <a:t> </a:t>
            </a:r>
            <a:r>
              <a:rPr sz="2175" b="0" baseline="3831" dirty="0">
                <a:latin typeface="Calibri"/>
                <a:cs typeface="Calibri"/>
              </a:rPr>
              <a:t>length</a:t>
            </a:r>
            <a:r>
              <a:rPr sz="2175" b="0" spc="67" baseline="3831" dirty="0">
                <a:latin typeface="Calibri"/>
                <a:cs typeface="Calibri"/>
              </a:rPr>
              <a:t> </a:t>
            </a:r>
            <a:r>
              <a:rPr sz="2175" b="0" baseline="3831" dirty="0">
                <a:latin typeface="Calibri"/>
                <a:cs typeface="Calibri"/>
              </a:rPr>
              <a:t>and</a:t>
            </a:r>
            <a:r>
              <a:rPr sz="2175" b="0" spc="75" baseline="3831" dirty="0">
                <a:latin typeface="Calibri"/>
                <a:cs typeface="Calibri"/>
              </a:rPr>
              <a:t> </a:t>
            </a:r>
            <a:r>
              <a:rPr sz="2175" b="0" baseline="3831" dirty="0">
                <a:latin typeface="Calibri"/>
                <a:cs typeface="Calibri"/>
              </a:rPr>
              <a:t>can</a:t>
            </a:r>
            <a:r>
              <a:rPr sz="2175" b="0" spc="67" baseline="3831" dirty="0">
                <a:latin typeface="Calibri"/>
                <a:cs typeface="Calibri"/>
              </a:rPr>
              <a:t> </a:t>
            </a:r>
            <a:r>
              <a:rPr sz="2175" b="0" baseline="3831" dirty="0">
                <a:latin typeface="Calibri"/>
                <a:cs typeface="Calibri"/>
              </a:rPr>
              <a:t>be</a:t>
            </a:r>
            <a:r>
              <a:rPr sz="2175" b="0" spc="67" baseline="3831" dirty="0">
                <a:latin typeface="Calibri"/>
                <a:cs typeface="Calibri"/>
              </a:rPr>
              <a:t> </a:t>
            </a:r>
            <a:r>
              <a:rPr sz="2175" b="0" baseline="3831" dirty="0">
                <a:latin typeface="Calibri"/>
                <a:cs typeface="Calibri"/>
              </a:rPr>
              <a:t>fetched</a:t>
            </a:r>
            <a:r>
              <a:rPr sz="2175" b="0" spc="75" baseline="3831" dirty="0">
                <a:latin typeface="Calibri"/>
                <a:cs typeface="Calibri"/>
              </a:rPr>
              <a:t> </a:t>
            </a:r>
            <a:r>
              <a:rPr sz="2175" b="0" baseline="3831" dirty="0">
                <a:latin typeface="Calibri"/>
                <a:cs typeface="Calibri"/>
              </a:rPr>
              <a:t>in</a:t>
            </a:r>
            <a:r>
              <a:rPr sz="2175" b="0" spc="67" baseline="3831" dirty="0">
                <a:latin typeface="Calibri"/>
                <a:cs typeface="Calibri"/>
              </a:rPr>
              <a:t> </a:t>
            </a:r>
            <a:r>
              <a:rPr sz="2175" b="0" baseline="3831" dirty="0">
                <a:latin typeface="Calibri"/>
                <a:cs typeface="Calibri"/>
              </a:rPr>
              <a:t>one</a:t>
            </a:r>
            <a:r>
              <a:rPr sz="2175" b="0" spc="67" baseline="3831" dirty="0">
                <a:latin typeface="Calibri"/>
                <a:cs typeface="Calibri"/>
              </a:rPr>
              <a:t> </a:t>
            </a:r>
            <a:r>
              <a:rPr sz="2175" b="0" baseline="3831" dirty="0">
                <a:latin typeface="Calibri"/>
                <a:cs typeface="Calibri"/>
              </a:rPr>
              <a:t>operation</a:t>
            </a:r>
            <a:r>
              <a:rPr sz="2175" b="0" spc="67" baseline="3831" dirty="0">
                <a:latin typeface="Calibri"/>
                <a:cs typeface="Calibri"/>
              </a:rPr>
              <a:t> </a:t>
            </a:r>
            <a:r>
              <a:rPr sz="2175" b="0" baseline="3831" dirty="0">
                <a:latin typeface="Calibri"/>
                <a:cs typeface="Calibri"/>
              </a:rPr>
              <a:t>(ideally</a:t>
            </a:r>
            <a:r>
              <a:rPr sz="2175" b="0" spc="75" baseline="3831" dirty="0">
                <a:latin typeface="Calibri"/>
                <a:cs typeface="Calibri"/>
              </a:rPr>
              <a:t> </a:t>
            </a:r>
            <a:r>
              <a:rPr sz="2175" b="0" baseline="3831" dirty="0">
                <a:latin typeface="Calibri"/>
                <a:cs typeface="Calibri"/>
              </a:rPr>
              <a:t>in</a:t>
            </a:r>
            <a:r>
              <a:rPr sz="2175" b="0" spc="67" baseline="3831" dirty="0">
                <a:latin typeface="Calibri"/>
                <a:cs typeface="Calibri"/>
              </a:rPr>
              <a:t> </a:t>
            </a:r>
            <a:r>
              <a:rPr sz="2175" b="0" baseline="3831" dirty="0">
                <a:latin typeface="Calibri"/>
                <a:cs typeface="Calibri"/>
              </a:rPr>
              <a:t>1</a:t>
            </a:r>
            <a:r>
              <a:rPr sz="2175" b="0" spc="67" baseline="3831" dirty="0">
                <a:latin typeface="Calibri"/>
                <a:cs typeface="Calibri"/>
              </a:rPr>
              <a:t> </a:t>
            </a:r>
            <a:r>
              <a:rPr sz="2175" b="0" baseline="3831" dirty="0">
                <a:latin typeface="Calibri"/>
                <a:cs typeface="Calibri"/>
              </a:rPr>
              <a:t>clock</a:t>
            </a:r>
            <a:r>
              <a:rPr sz="2175" b="0" spc="67" baseline="3831" dirty="0">
                <a:latin typeface="Calibri"/>
                <a:cs typeface="Calibri"/>
              </a:rPr>
              <a:t> </a:t>
            </a:r>
            <a:r>
              <a:rPr sz="2175" b="0" spc="-15" baseline="3831" dirty="0">
                <a:latin typeface="Calibri"/>
                <a:cs typeface="Calibri"/>
              </a:rPr>
              <a:t>cycle)</a:t>
            </a:r>
            <a:endParaRPr sz="2175" baseline="3831">
              <a:latin typeface="Calibri"/>
              <a:cs typeface="Calibri"/>
            </a:endParaRPr>
          </a:p>
          <a:p>
            <a:pPr marL="24765">
              <a:lnSpc>
                <a:spcPct val="100000"/>
              </a:lnSpc>
              <a:spcBef>
                <a:spcPts val="400"/>
              </a:spcBef>
            </a:pPr>
            <a:r>
              <a:rPr dirty="0"/>
              <a:t>OK,</a:t>
            </a:r>
            <a:r>
              <a:rPr spc="20" dirty="0"/>
              <a:t> </a:t>
            </a:r>
            <a:r>
              <a:rPr dirty="0"/>
              <a:t>nothing</a:t>
            </a:r>
            <a:r>
              <a:rPr spc="20" dirty="0"/>
              <a:t> </a:t>
            </a:r>
            <a:r>
              <a:rPr dirty="0"/>
              <a:t>is</a:t>
            </a:r>
            <a:r>
              <a:rPr spc="25" dirty="0"/>
              <a:t> </a:t>
            </a:r>
            <a:r>
              <a:rPr dirty="0"/>
              <a:t>ever</a:t>
            </a:r>
            <a:r>
              <a:rPr spc="20" dirty="0"/>
              <a:t> </a:t>
            </a:r>
            <a:r>
              <a:rPr dirty="0"/>
              <a:t>that</a:t>
            </a:r>
            <a:r>
              <a:rPr spc="25" dirty="0"/>
              <a:t> </a:t>
            </a:r>
            <a:r>
              <a:rPr dirty="0"/>
              <a:t>simple</a:t>
            </a:r>
            <a:r>
              <a:rPr spc="20" dirty="0"/>
              <a:t> </a:t>
            </a:r>
            <a:r>
              <a:rPr dirty="0"/>
              <a:t>or</a:t>
            </a:r>
            <a:r>
              <a:rPr spc="20" dirty="0"/>
              <a:t> </a:t>
            </a:r>
            <a:r>
              <a:rPr spc="-10" dirty="0"/>
              <a:t>ideal</a:t>
            </a:r>
          </a:p>
          <a:p>
            <a:pPr marL="354330" marR="5080" indent="-236220">
              <a:lnSpc>
                <a:spcPct val="101600"/>
              </a:lnSpc>
              <a:spcBef>
                <a:spcPts val="530"/>
              </a:spcBef>
              <a:buClr>
                <a:srgbClr val="990000"/>
              </a:buClr>
              <a:buSzPct val="110344"/>
              <a:buFont typeface="Trebuchet MS"/>
              <a:buChar char="▪"/>
              <a:tabLst>
                <a:tab pos="354965" algn="l"/>
              </a:tabLst>
            </a:pPr>
            <a:r>
              <a:rPr sz="2175" b="0" baseline="3831" dirty="0">
                <a:latin typeface="Calibri"/>
                <a:cs typeface="Calibri"/>
              </a:rPr>
              <a:t>Data</a:t>
            </a:r>
            <a:r>
              <a:rPr sz="2175" b="0" spc="89" baseline="3831" dirty="0">
                <a:latin typeface="Calibri"/>
                <a:cs typeface="Calibri"/>
              </a:rPr>
              <a:t> </a:t>
            </a:r>
            <a:r>
              <a:rPr sz="2175" b="0" baseline="3831" dirty="0">
                <a:latin typeface="Calibri"/>
                <a:cs typeface="Calibri"/>
              </a:rPr>
              <a:t>dependencies:</a:t>
            </a:r>
            <a:r>
              <a:rPr sz="2175" b="0" spc="97" baseline="3831" dirty="0">
                <a:latin typeface="Calibri"/>
                <a:cs typeface="Calibri"/>
              </a:rPr>
              <a:t> </a:t>
            </a:r>
            <a:r>
              <a:rPr sz="2175" b="0" baseline="3831" dirty="0">
                <a:latin typeface="Calibri"/>
                <a:cs typeface="Calibri"/>
              </a:rPr>
              <a:t>Instruction</a:t>
            </a:r>
            <a:r>
              <a:rPr sz="2175" b="0" spc="97" baseline="3831" dirty="0">
                <a:latin typeface="Calibri"/>
                <a:cs typeface="Calibri"/>
              </a:rPr>
              <a:t> </a:t>
            </a:r>
            <a:r>
              <a:rPr sz="2175" b="0" baseline="3831" dirty="0">
                <a:latin typeface="Calibri"/>
                <a:cs typeface="Calibri"/>
              </a:rPr>
              <a:t>depends</a:t>
            </a:r>
            <a:r>
              <a:rPr sz="2175" b="0" spc="97" baseline="3831" dirty="0">
                <a:latin typeface="Calibri"/>
                <a:cs typeface="Calibri"/>
              </a:rPr>
              <a:t> </a:t>
            </a:r>
            <a:r>
              <a:rPr sz="2175" b="0" baseline="3831" dirty="0">
                <a:latin typeface="Calibri"/>
                <a:cs typeface="Calibri"/>
              </a:rPr>
              <a:t>on</a:t>
            </a:r>
            <a:r>
              <a:rPr sz="2175" b="0" spc="97" baseline="3831" dirty="0">
                <a:latin typeface="Calibri"/>
                <a:cs typeface="Calibri"/>
              </a:rPr>
              <a:t> </a:t>
            </a:r>
            <a:r>
              <a:rPr sz="2175" b="0" baseline="3831" dirty="0">
                <a:latin typeface="Calibri"/>
                <a:cs typeface="Calibri"/>
              </a:rPr>
              <a:t>the</a:t>
            </a:r>
            <a:r>
              <a:rPr sz="2175" b="0" spc="97" baseline="3831" dirty="0">
                <a:latin typeface="Calibri"/>
                <a:cs typeface="Calibri"/>
              </a:rPr>
              <a:t> </a:t>
            </a:r>
            <a:r>
              <a:rPr sz="2175" b="0" baseline="3831" dirty="0">
                <a:latin typeface="Calibri"/>
                <a:cs typeface="Calibri"/>
              </a:rPr>
              <a:t>output</a:t>
            </a:r>
            <a:r>
              <a:rPr sz="2175" b="0" spc="97" baseline="3831" dirty="0">
                <a:latin typeface="Calibri"/>
                <a:cs typeface="Calibri"/>
              </a:rPr>
              <a:t> </a:t>
            </a:r>
            <a:r>
              <a:rPr sz="2175" b="0" baseline="3831" dirty="0">
                <a:latin typeface="Calibri"/>
                <a:cs typeface="Calibri"/>
              </a:rPr>
              <a:t>value</a:t>
            </a:r>
            <a:r>
              <a:rPr sz="2175" b="0" spc="97" baseline="3831" dirty="0">
                <a:latin typeface="Calibri"/>
                <a:cs typeface="Calibri"/>
              </a:rPr>
              <a:t> </a:t>
            </a:r>
            <a:r>
              <a:rPr sz="2175" b="0" baseline="3831" dirty="0">
                <a:latin typeface="Calibri"/>
                <a:cs typeface="Calibri"/>
              </a:rPr>
              <a:t>of</a:t>
            </a:r>
            <a:r>
              <a:rPr sz="2175" b="0" spc="97" baseline="3831" dirty="0">
                <a:latin typeface="Calibri"/>
                <a:cs typeface="Calibri"/>
              </a:rPr>
              <a:t> </a:t>
            </a:r>
            <a:r>
              <a:rPr sz="2175" b="0" baseline="3831" dirty="0">
                <a:latin typeface="Calibri"/>
                <a:cs typeface="Calibri"/>
              </a:rPr>
              <a:t>a</a:t>
            </a:r>
            <a:r>
              <a:rPr sz="2175" b="0" spc="97" baseline="3831" dirty="0">
                <a:latin typeface="Calibri"/>
                <a:cs typeface="Calibri"/>
              </a:rPr>
              <a:t> </a:t>
            </a:r>
            <a:r>
              <a:rPr sz="2175" b="0" baseline="3831" dirty="0">
                <a:latin typeface="Calibri"/>
                <a:cs typeface="Calibri"/>
              </a:rPr>
              <a:t>previous</a:t>
            </a:r>
            <a:r>
              <a:rPr sz="2175" b="0" spc="97" baseline="3831" dirty="0">
                <a:latin typeface="Calibri"/>
                <a:cs typeface="Calibri"/>
              </a:rPr>
              <a:t> </a:t>
            </a:r>
            <a:r>
              <a:rPr sz="2175" b="0" baseline="3831" dirty="0">
                <a:latin typeface="Calibri"/>
                <a:cs typeface="Calibri"/>
              </a:rPr>
              <a:t>instruction;</a:t>
            </a:r>
            <a:r>
              <a:rPr sz="2175" b="0" spc="97" baseline="3831" dirty="0">
                <a:latin typeface="Calibri"/>
                <a:cs typeface="Calibri"/>
              </a:rPr>
              <a:t> </a:t>
            </a:r>
            <a:r>
              <a:rPr sz="2175" b="0" baseline="3831" dirty="0">
                <a:latin typeface="Calibri"/>
                <a:cs typeface="Calibri"/>
              </a:rPr>
              <a:t>value</a:t>
            </a:r>
            <a:r>
              <a:rPr sz="2175" b="0" spc="97" baseline="3831" dirty="0">
                <a:latin typeface="Calibri"/>
                <a:cs typeface="Calibri"/>
              </a:rPr>
              <a:t> </a:t>
            </a:r>
            <a:r>
              <a:rPr sz="2175" b="0" baseline="3831" dirty="0">
                <a:latin typeface="Calibri"/>
                <a:cs typeface="Calibri"/>
              </a:rPr>
              <a:t>might</a:t>
            </a:r>
            <a:r>
              <a:rPr sz="2175" b="0" spc="97" baseline="3831" dirty="0">
                <a:latin typeface="Calibri"/>
                <a:cs typeface="Calibri"/>
              </a:rPr>
              <a:t> </a:t>
            </a:r>
            <a:r>
              <a:rPr sz="2175" b="0" spc="-37" baseline="3831" dirty="0">
                <a:latin typeface="Calibri"/>
                <a:cs typeface="Calibri"/>
              </a:rPr>
              <a:t>not </a:t>
            </a:r>
            <a:r>
              <a:rPr sz="1450" b="0" dirty="0">
                <a:latin typeface="Calibri"/>
                <a:cs typeface="Calibri"/>
              </a:rPr>
              <a:t>yet</a:t>
            </a:r>
            <a:r>
              <a:rPr sz="1450" b="0" spc="55" dirty="0">
                <a:latin typeface="Calibri"/>
                <a:cs typeface="Calibri"/>
              </a:rPr>
              <a:t> </a:t>
            </a:r>
            <a:r>
              <a:rPr sz="1450" b="0" dirty="0">
                <a:latin typeface="Calibri"/>
                <a:cs typeface="Calibri"/>
              </a:rPr>
              <a:t>be</a:t>
            </a:r>
            <a:r>
              <a:rPr sz="1450" b="0" spc="55" dirty="0">
                <a:latin typeface="Calibri"/>
                <a:cs typeface="Calibri"/>
              </a:rPr>
              <a:t> </a:t>
            </a:r>
            <a:r>
              <a:rPr sz="1450" b="0" dirty="0">
                <a:latin typeface="Calibri"/>
                <a:cs typeface="Calibri"/>
              </a:rPr>
              <a:t>ready</a:t>
            </a:r>
            <a:r>
              <a:rPr sz="1450" b="0" spc="55" dirty="0">
                <a:latin typeface="Calibri"/>
                <a:cs typeface="Calibri"/>
              </a:rPr>
              <a:t> </a:t>
            </a:r>
            <a:r>
              <a:rPr sz="1450" b="0" dirty="0">
                <a:latin typeface="Calibri"/>
                <a:cs typeface="Calibri"/>
              </a:rPr>
              <a:t>because</a:t>
            </a:r>
            <a:r>
              <a:rPr sz="1450" b="0" spc="60" dirty="0">
                <a:latin typeface="Calibri"/>
                <a:cs typeface="Calibri"/>
              </a:rPr>
              <a:t> </a:t>
            </a:r>
            <a:r>
              <a:rPr sz="1450" b="0" dirty="0">
                <a:latin typeface="Calibri"/>
                <a:cs typeface="Calibri"/>
              </a:rPr>
              <a:t>that</a:t>
            </a:r>
            <a:r>
              <a:rPr sz="1450" b="0" spc="55" dirty="0">
                <a:latin typeface="Calibri"/>
                <a:cs typeface="Calibri"/>
              </a:rPr>
              <a:t> </a:t>
            </a:r>
            <a:r>
              <a:rPr sz="1450" b="0" dirty="0">
                <a:latin typeface="Calibri"/>
                <a:cs typeface="Calibri"/>
              </a:rPr>
              <a:t>previous</a:t>
            </a:r>
            <a:r>
              <a:rPr sz="1450" b="0" spc="55" dirty="0">
                <a:latin typeface="Calibri"/>
                <a:cs typeface="Calibri"/>
              </a:rPr>
              <a:t> </a:t>
            </a:r>
            <a:r>
              <a:rPr sz="1450" b="0" dirty="0">
                <a:latin typeface="Calibri"/>
                <a:cs typeface="Calibri"/>
              </a:rPr>
              <a:t>instruction</a:t>
            </a:r>
            <a:r>
              <a:rPr sz="1450" b="0" spc="60" dirty="0">
                <a:latin typeface="Calibri"/>
                <a:cs typeface="Calibri"/>
              </a:rPr>
              <a:t> </a:t>
            </a:r>
            <a:r>
              <a:rPr sz="1450" b="0" dirty="0">
                <a:latin typeface="Calibri"/>
                <a:cs typeface="Calibri"/>
              </a:rPr>
              <a:t>is</a:t>
            </a:r>
            <a:r>
              <a:rPr sz="1450" b="0" spc="55" dirty="0">
                <a:latin typeface="Calibri"/>
                <a:cs typeface="Calibri"/>
              </a:rPr>
              <a:t> </a:t>
            </a:r>
            <a:r>
              <a:rPr sz="1450" b="0" dirty="0">
                <a:latin typeface="Calibri"/>
                <a:cs typeface="Calibri"/>
              </a:rPr>
              <a:t>also</a:t>
            </a:r>
            <a:r>
              <a:rPr sz="1450" b="0" spc="55" dirty="0">
                <a:latin typeface="Calibri"/>
                <a:cs typeface="Calibri"/>
              </a:rPr>
              <a:t> </a:t>
            </a:r>
            <a:r>
              <a:rPr sz="1450" b="0" dirty="0">
                <a:latin typeface="Calibri"/>
                <a:cs typeface="Calibri"/>
              </a:rPr>
              <a:t>somewhere</a:t>
            </a:r>
            <a:r>
              <a:rPr sz="1450" b="0" spc="55" dirty="0">
                <a:latin typeface="Calibri"/>
                <a:cs typeface="Calibri"/>
              </a:rPr>
              <a:t> </a:t>
            </a:r>
            <a:r>
              <a:rPr sz="1450" b="0" dirty="0">
                <a:latin typeface="Calibri"/>
                <a:cs typeface="Calibri"/>
              </a:rPr>
              <a:t>(although</a:t>
            </a:r>
            <a:r>
              <a:rPr sz="1450" b="0" spc="60" dirty="0">
                <a:latin typeface="Calibri"/>
                <a:cs typeface="Calibri"/>
              </a:rPr>
              <a:t> </a:t>
            </a:r>
            <a:r>
              <a:rPr sz="1450" b="0" dirty="0">
                <a:latin typeface="Calibri"/>
                <a:cs typeface="Calibri"/>
              </a:rPr>
              <a:t>ahead</a:t>
            </a:r>
            <a:r>
              <a:rPr sz="1450" b="0" spc="55" dirty="0">
                <a:latin typeface="Calibri"/>
                <a:cs typeface="Calibri"/>
              </a:rPr>
              <a:t> </a:t>
            </a:r>
            <a:r>
              <a:rPr sz="1450" b="0" dirty="0">
                <a:latin typeface="Calibri"/>
                <a:cs typeface="Calibri"/>
              </a:rPr>
              <a:t>of</a:t>
            </a:r>
            <a:r>
              <a:rPr sz="1450" b="0" spc="55" dirty="0">
                <a:latin typeface="Calibri"/>
                <a:cs typeface="Calibri"/>
              </a:rPr>
              <a:t> </a:t>
            </a:r>
            <a:r>
              <a:rPr sz="1450" b="0" dirty="0">
                <a:latin typeface="Calibri"/>
                <a:cs typeface="Calibri"/>
              </a:rPr>
              <a:t>the</a:t>
            </a:r>
            <a:r>
              <a:rPr sz="1450" b="0" spc="60" dirty="0">
                <a:latin typeface="Calibri"/>
                <a:cs typeface="Calibri"/>
              </a:rPr>
              <a:t> </a:t>
            </a:r>
            <a:r>
              <a:rPr sz="1450" b="0" dirty="0">
                <a:latin typeface="Calibri"/>
                <a:cs typeface="Calibri"/>
              </a:rPr>
              <a:t>current</a:t>
            </a:r>
            <a:r>
              <a:rPr sz="1450" b="0" spc="55" dirty="0">
                <a:latin typeface="Calibri"/>
                <a:cs typeface="Calibri"/>
              </a:rPr>
              <a:t> </a:t>
            </a:r>
            <a:r>
              <a:rPr sz="1450" b="0" dirty="0">
                <a:latin typeface="Calibri"/>
                <a:cs typeface="Calibri"/>
              </a:rPr>
              <a:t>one)</a:t>
            </a:r>
            <a:r>
              <a:rPr sz="1450" b="0" spc="55" dirty="0">
                <a:latin typeface="Calibri"/>
                <a:cs typeface="Calibri"/>
              </a:rPr>
              <a:t> </a:t>
            </a:r>
            <a:r>
              <a:rPr sz="1450" b="0" spc="-25" dirty="0">
                <a:latin typeface="Calibri"/>
                <a:cs typeface="Calibri"/>
              </a:rPr>
              <a:t>in </a:t>
            </a:r>
            <a:r>
              <a:rPr sz="1450" b="0" dirty="0">
                <a:latin typeface="Calibri"/>
                <a:cs typeface="Calibri"/>
              </a:rPr>
              <a:t>the</a:t>
            </a:r>
            <a:r>
              <a:rPr sz="1450" b="0" spc="35" dirty="0">
                <a:latin typeface="Calibri"/>
                <a:cs typeface="Calibri"/>
              </a:rPr>
              <a:t> </a:t>
            </a:r>
            <a:r>
              <a:rPr sz="1450" b="0" spc="-10" dirty="0">
                <a:latin typeface="Calibri"/>
                <a:cs typeface="Calibri"/>
              </a:rPr>
              <a:t>pipeline</a:t>
            </a:r>
            <a:endParaRPr sz="1450">
              <a:latin typeface="Calibri"/>
              <a:cs typeface="Calibri"/>
            </a:endParaRPr>
          </a:p>
          <a:p>
            <a:pPr marL="354330" marR="49530" indent="-236220">
              <a:lnSpc>
                <a:spcPts val="1720"/>
              </a:lnSpc>
              <a:spcBef>
                <a:spcPts val="600"/>
              </a:spcBef>
              <a:buClr>
                <a:srgbClr val="990000"/>
              </a:buClr>
              <a:buSzPct val="110344"/>
              <a:buFont typeface="Trebuchet MS"/>
              <a:buChar char="▪"/>
              <a:tabLst>
                <a:tab pos="354965" algn="l"/>
              </a:tabLst>
            </a:pPr>
            <a:r>
              <a:rPr sz="2175" b="0" baseline="3831" dirty="0">
                <a:latin typeface="Calibri"/>
                <a:cs typeface="Calibri"/>
              </a:rPr>
              <a:t>Branch</a:t>
            </a:r>
            <a:r>
              <a:rPr sz="2175" b="0" spc="75" baseline="3831" dirty="0">
                <a:latin typeface="Calibri"/>
                <a:cs typeface="Calibri"/>
              </a:rPr>
              <a:t> </a:t>
            </a:r>
            <a:r>
              <a:rPr sz="2175" b="0" baseline="3831" dirty="0">
                <a:latin typeface="Calibri"/>
                <a:cs typeface="Calibri"/>
              </a:rPr>
              <a:t>instructions:</a:t>
            </a:r>
            <a:r>
              <a:rPr sz="2175" b="0" spc="75" baseline="3831" dirty="0">
                <a:latin typeface="Calibri"/>
                <a:cs typeface="Calibri"/>
              </a:rPr>
              <a:t> </a:t>
            </a:r>
            <a:r>
              <a:rPr sz="2175" b="0" baseline="3831" dirty="0">
                <a:latin typeface="Calibri"/>
                <a:cs typeface="Calibri"/>
              </a:rPr>
              <a:t>Next</a:t>
            </a:r>
            <a:r>
              <a:rPr sz="2175" b="0" spc="75" baseline="3831" dirty="0">
                <a:latin typeface="Calibri"/>
                <a:cs typeface="Calibri"/>
              </a:rPr>
              <a:t> </a:t>
            </a:r>
            <a:r>
              <a:rPr sz="2175" b="0" baseline="3831" dirty="0">
                <a:latin typeface="Calibri"/>
                <a:cs typeface="Calibri"/>
              </a:rPr>
              <a:t>instruction</a:t>
            </a:r>
            <a:r>
              <a:rPr sz="2175" b="0" spc="75" baseline="3831" dirty="0">
                <a:latin typeface="Calibri"/>
                <a:cs typeface="Calibri"/>
              </a:rPr>
              <a:t> </a:t>
            </a:r>
            <a:r>
              <a:rPr sz="2175" b="0" baseline="3831" dirty="0">
                <a:latin typeface="Calibri"/>
                <a:cs typeface="Calibri"/>
              </a:rPr>
              <a:t>to</a:t>
            </a:r>
            <a:r>
              <a:rPr sz="2175" b="0" spc="82" baseline="3831" dirty="0">
                <a:latin typeface="Calibri"/>
                <a:cs typeface="Calibri"/>
              </a:rPr>
              <a:t> </a:t>
            </a:r>
            <a:r>
              <a:rPr sz="2175" b="0" baseline="3831" dirty="0">
                <a:latin typeface="Calibri"/>
                <a:cs typeface="Calibri"/>
              </a:rPr>
              <a:t>be</a:t>
            </a:r>
            <a:r>
              <a:rPr sz="2175" b="0" spc="75" baseline="3831" dirty="0">
                <a:latin typeface="Calibri"/>
                <a:cs typeface="Calibri"/>
              </a:rPr>
              <a:t> </a:t>
            </a:r>
            <a:r>
              <a:rPr sz="2175" b="0" baseline="3831" dirty="0">
                <a:latin typeface="Calibri"/>
                <a:cs typeface="Calibri"/>
              </a:rPr>
              <a:t>executed</a:t>
            </a:r>
            <a:r>
              <a:rPr sz="2175" b="0" spc="75" baseline="3831" dirty="0">
                <a:latin typeface="Calibri"/>
                <a:cs typeface="Calibri"/>
              </a:rPr>
              <a:t> </a:t>
            </a:r>
            <a:r>
              <a:rPr sz="2175" b="0" baseline="3831" dirty="0">
                <a:latin typeface="Calibri"/>
                <a:cs typeface="Calibri"/>
              </a:rPr>
              <a:t>is</a:t>
            </a:r>
            <a:r>
              <a:rPr sz="2175" b="0" spc="75" baseline="3831" dirty="0">
                <a:latin typeface="Calibri"/>
                <a:cs typeface="Calibri"/>
              </a:rPr>
              <a:t> </a:t>
            </a:r>
            <a:r>
              <a:rPr sz="2175" b="0" baseline="3831" dirty="0">
                <a:latin typeface="Calibri"/>
                <a:cs typeface="Calibri"/>
              </a:rPr>
              <a:t>decided</a:t>
            </a:r>
            <a:r>
              <a:rPr sz="2175" b="0" spc="82" baseline="3831" dirty="0">
                <a:latin typeface="Calibri"/>
                <a:cs typeface="Calibri"/>
              </a:rPr>
              <a:t> </a:t>
            </a:r>
            <a:r>
              <a:rPr sz="2175" b="0" baseline="3831" dirty="0">
                <a:latin typeface="Calibri"/>
                <a:cs typeface="Calibri"/>
              </a:rPr>
              <a:t>based</a:t>
            </a:r>
            <a:r>
              <a:rPr sz="2175" b="0" spc="75" baseline="3831" dirty="0">
                <a:latin typeface="Calibri"/>
                <a:cs typeface="Calibri"/>
              </a:rPr>
              <a:t> </a:t>
            </a:r>
            <a:r>
              <a:rPr sz="2175" b="0" baseline="3831" dirty="0">
                <a:latin typeface="Calibri"/>
                <a:cs typeface="Calibri"/>
              </a:rPr>
              <a:t>on</a:t>
            </a:r>
            <a:r>
              <a:rPr sz="2175" b="0" spc="75" baseline="3831" dirty="0">
                <a:latin typeface="Calibri"/>
                <a:cs typeface="Calibri"/>
              </a:rPr>
              <a:t> </a:t>
            </a:r>
            <a:r>
              <a:rPr sz="2175" b="0" baseline="3831" dirty="0">
                <a:latin typeface="Calibri"/>
                <a:cs typeface="Calibri"/>
              </a:rPr>
              <a:t>the</a:t>
            </a:r>
            <a:r>
              <a:rPr sz="2175" b="0" spc="75" baseline="3831" dirty="0">
                <a:latin typeface="Calibri"/>
                <a:cs typeface="Calibri"/>
              </a:rPr>
              <a:t> </a:t>
            </a:r>
            <a:r>
              <a:rPr sz="2175" b="0" baseline="3831" dirty="0">
                <a:latin typeface="Calibri"/>
                <a:cs typeface="Calibri"/>
              </a:rPr>
              <a:t>result</a:t>
            </a:r>
            <a:r>
              <a:rPr sz="2175" b="0" spc="75" baseline="3831" dirty="0">
                <a:latin typeface="Calibri"/>
                <a:cs typeface="Calibri"/>
              </a:rPr>
              <a:t> </a:t>
            </a:r>
            <a:r>
              <a:rPr sz="2175" b="0" baseline="3831" dirty="0">
                <a:latin typeface="Calibri"/>
                <a:cs typeface="Calibri"/>
              </a:rPr>
              <a:t>of</a:t>
            </a:r>
            <a:r>
              <a:rPr sz="2175" b="0" spc="82" baseline="3831" dirty="0">
                <a:latin typeface="Calibri"/>
                <a:cs typeface="Calibri"/>
              </a:rPr>
              <a:t> </a:t>
            </a:r>
            <a:r>
              <a:rPr sz="2175" b="0" baseline="3831" dirty="0">
                <a:latin typeface="Calibri"/>
                <a:cs typeface="Calibri"/>
              </a:rPr>
              <a:t>executing</a:t>
            </a:r>
            <a:r>
              <a:rPr sz="2175" b="0" spc="75" baseline="3831" dirty="0">
                <a:latin typeface="Calibri"/>
                <a:cs typeface="Calibri"/>
              </a:rPr>
              <a:t> </a:t>
            </a:r>
            <a:r>
              <a:rPr sz="2175" b="0" spc="-15" baseline="3831" dirty="0">
                <a:latin typeface="Calibri"/>
                <a:cs typeface="Calibri"/>
              </a:rPr>
              <a:t>another </a:t>
            </a:r>
            <a:r>
              <a:rPr sz="1450" b="0" dirty="0">
                <a:latin typeface="Calibri"/>
                <a:cs typeface="Calibri"/>
              </a:rPr>
              <a:t>instruction;</a:t>
            </a:r>
            <a:r>
              <a:rPr sz="1450" b="0" spc="50" dirty="0">
                <a:latin typeface="Calibri"/>
                <a:cs typeface="Calibri"/>
              </a:rPr>
              <a:t> </a:t>
            </a:r>
            <a:r>
              <a:rPr sz="1450" b="0" dirty="0">
                <a:latin typeface="Calibri"/>
                <a:cs typeface="Calibri"/>
              </a:rPr>
              <a:t>branch</a:t>
            </a:r>
            <a:r>
              <a:rPr sz="1450" b="0" spc="50" dirty="0">
                <a:latin typeface="Calibri"/>
                <a:cs typeface="Calibri"/>
              </a:rPr>
              <a:t> </a:t>
            </a:r>
            <a:r>
              <a:rPr sz="1450" b="0" dirty="0">
                <a:latin typeface="Calibri"/>
                <a:cs typeface="Calibri"/>
              </a:rPr>
              <a:t>can</a:t>
            </a:r>
            <a:r>
              <a:rPr sz="1450" b="0" spc="55" dirty="0">
                <a:latin typeface="Calibri"/>
                <a:cs typeface="Calibri"/>
              </a:rPr>
              <a:t> </a:t>
            </a:r>
            <a:r>
              <a:rPr sz="1450" b="0" dirty="0">
                <a:latin typeface="Calibri"/>
                <a:cs typeface="Calibri"/>
              </a:rPr>
              <a:t>be</a:t>
            </a:r>
            <a:r>
              <a:rPr sz="1450" b="0" spc="50" dirty="0">
                <a:latin typeface="Calibri"/>
                <a:cs typeface="Calibri"/>
              </a:rPr>
              <a:t> </a:t>
            </a:r>
            <a:r>
              <a:rPr sz="1450" b="0" dirty="0">
                <a:latin typeface="Calibri"/>
                <a:cs typeface="Calibri"/>
              </a:rPr>
              <a:t>conditional</a:t>
            </a:r>
            <a:r>
              <a:rPr sz="1450" b="0" spc="55" dirty="0">
                <a:latin typeface="Calibri"/>
                <a:cs typeface="Calibri"/>
              </a:rPr>
              <a:t> </a:t>
            </a:r>
            <a:r>
              <a:rPr sz="1450" b="0" dirty="0">
                <a:latin typeface="Calibri"/>
                <a:cs typeface="Calibri"/>
              </a:rPr>
              <a:t>on</a:t>
            </a:r>
            <a:r>
              <a:rPr sz="1450" b="0" spc="50" dirty="0">
                <a:latin typeface="Calibri"/>
                <a:cs typeface="Calibri"/>
              </a:rPr>
              <a:t> </a:t>
            </a:r>
            <a:r>
              <a:rPr sz="1450" b="0" dirty="0">
                <a:latin typeface="Calibri"/>
                <a:cs typeface="Calibri"/>
              </a:rPr>
              <a:t>an</a:t>
            </a:r>
            <a:r>
              <a:rPr sz="1450" b="0" spc="55" dirty="0">
                <a:latin typeface="Calibri"/>
                <a:cs typeface="Calibri"/>
              </a:rPr>
              <a:t> </a:t>
            </a:r>
            <a:r>
              <a:rPr sz="1450" b="0" dirty="0">
                <a:latin typeface="Calibri"/>
                <a:cs typeface="Calibri"/>
              </a:rPr>
              <a:t>instruction</a:t>
            </a:r>
            <a:r>
              <a:rPr sz="1450" b="0" spc="50" dirty="0">
                <a:latin typeface="Calibri"/>
                <a:cs typeface="Calibri"/>
              </a:rPr>
              <a:t> </a:t>
            </a:r>
            <a:r>
              <a:rPr sz="1450" b="0" dirty="0">
                <a:latin typeface="Calibri"/>
                <a:cs typeface="Calibri"/>
              </a:rPr>
              <a:t>that</a:t>
            </a:r>
            <a:r>
              <a:rPr sz="1450" b="0" spc="50" dirty="0">
                <a:latin typeface="Calibri"/>
                <a:cs typeface="Calibri"/>
              </a:rPr>
              <a:t> </a:t>
            </a:r>
            <a:r>
              <a:rPr sz="1450" b="0" dirty="0">
                <a:latin typeface="Calibri"/>
                <a:cs typeface="Calibri"/>
              </a:rPr>
              <a:t>has</a:t>
            </a:r>
            <a:r>
              <a:rPr sz="1450" b="0" spc="55" dirty="0">
                <a:latin typeface="Calibri"/>
                <a:cs typeface="Calibri"/>
              </a:rPr>
              <a:t> </a:t>
            </a:r>
            <a:r>
              <a:rPr sz="1450" b="0" dirty="0">
                <a:latin typeface="Calibri"/>
                <a:cs typeface="Calibri"/>
              </a:rPr>
              <a:t>not</a:t>
            </a:r>
            <a:r>
              <a:rPr sz="1450" b="0" spc="50" dirty="0">
                <a:latin typeface="Calibri"/>
                <a:cs typeface="Calibri"/>
              </a:rPr>
              <a:t> </a:t>
            </a:r>
            <a:r>
              <a:rPr sz="1450" b="0" dirty="0">
                <a:latin typeface="Calibri"/>
                <a:cs typeface="Calibri"/>
              </a:rPr>
              <a:t>started</a:t>
            </a:r>
            <a:r>
              <a:rPr sz="1450" b="0" spc="55" dirty="0">
                <a:latin typeface="Calibri"/>
                <a:cs typeface="Calibri"/>
              </a:rPr>
              <a:t> </a:t>
            </a:r>
            <a:r>
              <a:rPr sz="1450" b="0" spc="-10" dirty="0">
                <a:latin typeface="Calibri"/>
                <a:cs typeface="Calibri"/>
              </a:rPr>
              <a:t>execution</a:t>
            </a:r>
            <a:endParaRPr sz="1450">
              <a:latin typeface="Calibri"/>
              <a:cs typeface="Calibri"/>
            </a:endParaRPr>
          </a:p>
          <a:p>
            <a:pPr marL="354330" indent="-235585">
              <a:lnSpc>
                <a:spcPct val="100000"/>
              </a:lnSpc>
              <a:spcBef>
                <a:spcPts val="475"/>
              </a:spcBef>
              <a:buClr>
                <a:srgbClr val="990000"/>
              </a:buClr>
              <a:buSzPct val="110344"/>
              <a:buFont typeface="Trebuchet MS"/>
              <a:buChar char="▪"/>
              <a:tabLst>
                <a:tab pos="354965" algn="l"/>
              </a:tabLst>
            </a:pPr>
            <a:r>
              <a:rPr sz="2175" b="0" baseline="3831" dirty="0">
                <a:latin typeface="Calibri"/>
                <a:cs typeface="Calibri"/>
              </a:rPr>
              <a:t>Pipeline</a:t>
            </a:r>
            <a:r>
              <a:rPr sz="2175" b="0" spc="97" baseline="3831" dirty="0">
                <a:latin typeface="Calibri"/>
                <a:cs typeface="Calibri"/>
              </a:rPr>
              <a:t> </a:t>
            </a:r>
            <a:r>
              <a:rPr sz="2175" b="0" baseline="3831" dirty="0">
                <a:latin typeface="Calibri"/>
                <a:cs typeface="Calibri"/>
              </a:rPr>
              <a:t>is</a:t>
            </a:r>
            <a:r>
              <a:rPr sz="2175" b="0" spc="104" baseline="3831" dirty="0">
                <a:latin typeface="Calibri"/>
                <a:cs typeface="Calibri"/>
              </a:rPr>
              <a:t> </a:t>
            </a:r>
            <a:r>
              <a:rPr sz="2175" b="0" baseline="3831" dirty="0">
                <a:latin typeface="Calibri"/>
                <a:cs typeface="Calibri"/>
              </a:rPr>
              <a:t>stalled;</a:t>
            </a:r>
            <a:r>
              <a:rPr sz="2175" b="0" spc="97" baseline="3831" dirty="0">
                <a:latin typeface="Calibri"/>
                <a:cs typeface="Calibri"/>
              </a:rPr>
              <a:t> </a:t>
            </a:r>
            <a:r>
              <a:rPr sz="2175" b="0" baseline="3831" dirty="0">
                <a:latin typeface="Calibri"/>
                <a:cs typeface="Calibri"/>
              </a:rPr>
              <a:t>empty</a:t>
            </a:r>
            <a:r>
              <a:rPr sz="2175" b="0" spc="104" baseline="3831" dirty="0">
                <a:latin typeface="Calibri"/>
                <a:cs typeface="Calibri"/>
              </a:rPr>
              <a:t> </a:t>
            </a:r>
            <a:r>
              <a:rPr sz="2175" b="0" baseline="3831" dirty="0">
                <a:latin typeface="Calibri"/>
                <a:cs typeface="Calibri"/>
              </a:rPr>
              <a:t>instructions</a:t>
            </a:r>
            <a:r>
              <a:rPr sz="2175" b="0" spc="97" baseline="3831" dirty="0">
                <a:latin typeface="Calibri"/>
                <a:cs typeface="Calibri"/>
              </a:rPr>
              <a:t> </a:t>
            </a:r>
            <a:r>
              <a:rPr sz="2175" b="0" baseline="3831" dirty="0">
                <a:latin typeface="Calibri"/>
                <a:cs typeface="Calibri"/>
              </a:rPr>
              <a:t>(bubbles)</a:t>
            </a:r>
            <a:r>
              <a:rPr sz="2175" b="0" spc="104" baseline="3831" dirty="0">
                <a:latin typeface="Calibri"/>
                <a:cs typeface="Calibri"/>
              </a:rPr>
              <a:t> </a:t>
            </a:r>
            <a:r>
              <a:rPr sz="2175" b="0" baseline="3831" dirty="0">
                <a:latin typeface="Calibri"/>
                <a:cs typeface="Calibri"/>
              </a:rPr>
              <a:t>inserted</a:t>
            </a:r>
            <a:r>
              <a:rPr sz="2175" b="0" spc="104" baseline="3831" dirty="0">
                <a:latin typeface="Calibri"/>
                <a:cs typeface="Calibri"/>
              </a:rPr>
              <a:t> </a:t>
            </a:r>
            <a:r>
              <a:rPr sz="2175" b="0" baseline="3831" dirty="0">
                <a:latin typeface="Calibri"/>
                <a:cs typeface="Calibri"/>
              </a:rPr>
              <a:t>into</a:t>
            </a:r>
            <a:r>
              <a:rPr sz="2175" b="0" spc="97" baseline="3831" dirty="0">
                <a:latin typeface="Calibri"/>
                <a:cs typeface="Calibri"/>
              </a:rPr>
              <a:t> </a:t>
            </a:r>
            <a:r>
              <a:rPr sz="2175" b="0" baseline="3831" dirty="0">
                <a:latin typeface="Calibri"/>
                <a:cs typeface="Calibri"/>
              </a:rPr>
              <a:t>the</a:t>
            </a:r>
            <a:r>
              <a:rPr sz="2175" b="0" spc="104" baseline="3831" dirty="0">
                <a:latin typeface="Calibri"/>
                <a:cs typeface="Calibri"/>
              </a:rPr>
              <a:t> </a:t>
            </a:r>
            <a:r>
              <a:rPr sz="2175" b="0" spc="-15" baseline="3831" dirty="0">
                <a:latin typeface="Calibri"/>
                <a:cs typeface="Calibri"/>
              </a:rPr>
              <a:t>pipeline</a:t>
            </a:r>
            <a:endParaRPr sz="2175" baseline="3831">
              <a:latin typeface="Calibri"/>
              <a:cs typeface="Calibri"/>
            </a:endParaRPr>
          </a:p>
        </p:txBody>
      </p:sp>
      <p:pic>
        <p:nvPicPr>
          <p:cNvPr id="5" name="object 5">
            <a:extLst>
              <a:ext uri="{FF2B5EF4-FFF2-40B4-BE49-F238E27FC236}">
                <a16:creationId xmlns:a16="http://schemas.microsoft.com/office/drawing/2014/main" id="{04813883-7A10-4EF2-8773-79A8D4480F4E}"/>
              </a:ext>
            </a:extLst>
          </p:cNvPr>
          <p:cNvPicPr/>
          <p:nvPr/>
        </p:nvPicPr>
        <p:blipFill>
          <a:blip r:embed="rId2" cstate="print"/>
          <a:stretch>
            <a:fillRect/>
          </a:stretch>
        </p:blipFill>
        <p:spPr>
          <a:xfrm>
            <a:off x="474265" y="2924972"/>
            <a:ext cx="190500" cy="190500"/>
          </a:xfrm>
          <a:prstGeom prst="rect">
            <a:avLst/>
          </a:prstGeom>
        </p:spPr>
      </p:pic>
      <p:pic>
        <p:nvPicPr>
          <p:cNvPr id="6" name="object 6">
            <a:extLst>
              <a:ext uri="{FF2B5EF4-FFF2-40B4-BE49-F238E27FC236}">
                <a16:creationId xmlns:a16="http://schemas.microsoft.com/office/drawing/2014/main" id="{87339581-DCD2-C645-7728-B1A9A3F128CE}"/>
              </a:ext>
            </a:extLst>
          </p:cNvPr>
          <p:cNvPicPr/>
          <p:nvPr/>
        </p:nvPicPr>
        <p:blipFill>
          <a:blip r:embed="rId2" cstate="print"/>
          <a:stretch>
            <a:fillRect/>
          </a:stretch>
        </p:blipFill>
        <p:spPr>
          <a:xfrm>
            <a:off x="474265" y="3868785"/>
            <a:ext cx="190500" cy="190500"/>
          </a:xfrm>
          <a:prstGeom prst="rect">
            <a:avLst/>
          </a:prstGeom>
        </p:spPr>
      </p:pic>
      <p:sp>
        <p:nvSpPr>
          <p:cNvPr id="7" name="object 7">
            <a:extLst>
              <a:ext uri="{FF2B5EF4-FFF2-40B4-BE49-F238E27FC236}">
                <a16:creationId xmlns:a16="http://schemas.microsoft.com/office/drawing/2014/main" id="{9E15B27D-77C2-E67D-711D-BA2BA6FA1E60}"/>
              </a:ext>
            </a:extLst>
          </p:cNvPr>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41</a:t>
            </a:fld>
            <a:endParaRPr spc="-25" dirty="0"/>
          </a:p>
        </p:txBody>
      </p:sp>
    </p:spTree>
    <p:extLst>
      <p:ext uri="{BB962C8B-B14F-4D97-AF65-F5344CB8AC3E}">
        <p14:creationId xmlns:p14="http://schemas.microsoft.com/office/powerpoint/2010/main" val="1131870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4C6C1-0087-DD78-3A5D-4A078212F610}"/>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B1BF9F46-1ECC-1238-2086-C0A27EBC7911}"/>
              </a:ext>
            </a:extLst>
          </p:cNvPr>
          <p:cNvPicPr/>
          <p:nvPr/>
        </p:nvPicPr>
        <p:blipFill>
          <a:blip r:embed="rId2" cstate="print"/>
          <a:stretch>
            <a:fillRect/>
          </a:stretch>
        </p:blipFill>
        <p:spPr>
          <a:xfrm>
            <a:off x="812766" y="3505400"/>
            <a:ext cx="8432868" cy="2860222"/>
          </a:xfrm>
          <a:prstGeom prst="rect">
            <a:avLst/>
          </a:prstGeom>
        </p:spPr>
      </p:pic>
      <p:sp>
        <p:nvSpPr>
          <p:cNvPr id="3" name="object 3">
            <a:extLst>
              <a:ext uri="{FF2B5EF4-FFF2-40B4-BE49-F238E27FC236}">
                <a16:creationId xmlns:a16="http://schemas.microsoft.com/office/drawing/2014/main" id="{10D5DCC9-43E3-0849-5EB2-8362EF80538D}"/>
              </a:ext>
            </a:extLst>
          </p:cNvPr>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Instruction</a:t>
            </a:r>
            <a:r>
              <a:rPr spc="-65" dirty="0"/>
              <a:t> </a:t>
            </a:r>
            <a:r>
              <a:rPr spc="-20" dirty="0"/>
              <a:t>Cycle</a:t>
            </a:r>
          </a:p>
        </p:txBody>
      </p:sp>
      <p:pic>
        <p:nvPicPr>
          <p:cNvPr id="4" name="object 4">
            <a:extLst>
              <a:ext uri="{FF2B5EF4-FFF2-40B4-BE49-F238E27FC236}">
                <a16:creationId xmlns:a16="http://schemas.microsoft.com/office/drawing/2014/main" id="{16EE0F48-EF35-3360-7D3F-AC19BE659C68}"/>
              </a:ext>
            </a:extLst>
          </p:cNvPr>
          <p:cNvPicPr/>
          <p:nvPr/>
        </p:nvPicPr>
        <p:blipFill>
          <a:blip r:embed="rId3" cstate="print"/>
          <a:stretch>
            <a:fillRect/>
          </a:stretch>
        </p:blipFill>
        <p:spPr>
          <a:xfrm>
            <a:off x="474281" y="2285023"/>
            <a:ext cx="190500" cy="190500"/>
          </a:xfrm>
          <a:prstGeom prst="rect">
            <a:avLst/>
          </a:prstGeom>
        </p:spPr>
      </p:pic>
      <p:sp>
        <p:nvSpPr>
          <p:cNvPr id="5" name="object 5">
            <a:extLst>
              <a:ext uri="{FF2B5EF4-FFF2-40B4-BE49-F238E27FC236}">
                <a16:creationId xmlns:a16="http://schemas.microsoft.com/office/drawing/2014/main" id="{514CA581-6319-E78B-6C2E-91B2DC671226}"/>
              </a:ext>
            </a:extLst>
          </p:cNvPr>
          <p:cNvSpPr txBox="1"/>
          <p:nvPr/>
        </p:nvSpPr>
        <p:spPr>
          <a:xfrm>
            <a:off x="744474" y="2155725"/>
            <a:ext cx="7847330" cy="1275080"/>
          </a:xfrm>
          <a:prstGeom prst="rect">
            <a:avLst/>
          </a:prstGeom>
        </p:spPr>
        <p:txBody>
          <a:bodyPr vert="horz" wrap="square" lIns="0" tIns="51435" rIns="0" bIns="0" rtlCol="0">
            <a:spAutoFit/>
          </a:bodyPr>
          <a:lstStyle/>
          <a:p>
            <a:pPr marL="12700">
              <a:lnSpc>
                <a:spcPct val="100000"/>
              </a:lnSpc>
              <a:spcBef>
                <a:spcPts val="405"/>
              </a:spcBef>
            </a:pPr>
            <a:r>
              <a:rPr sz="1950" b="1" dirty="0">
                <a:latin typeface="Calibri"/>
                <a:cs typeface="Calibri"/>
              </a:rPr>
              <a:t>The</a:t>
            </a:r>
            <a:r>
              <a:rPr sz="1950" b="1" spc="35" dirty="0">
                <a:latin typeface="Calibri"/>
                <a:cs typeface="Calibri"/>
              </a:rPr>
              <a:t> </a:t>
            </a:r>
            <a:r>
              <a:rPr sz="1950" b="1" dirty="0">
                <a:latin typeface="Calibri"/>
                <a:cs typeface="Calibri"/>
              </a:rPr>
              <a:t>Cortex</a:t>
            </a:r>
            <a:r>
              <a:rPr sz="1950" b="1" spc="35" dirty="0">
                <a:latin typeface="Calibri"/>
                <a:cs typeface="Calibri"/>
              </a:rPr>
              <a:t> </a:t>
            </a:r>
            <a:r>
              <a:rPr sz="1950" b="1" dirty="0">
                <a:latin typeface="Calibri"/>
                <a:cs typeface="Calibri"/>
              </a:rPr>
              <a:t>M3/M4</a:t>
            </a:r>
            <a:r>
              <a:rPr sz="1950" b="1" spc="35" dirty="0">
                <a:latin typeface="Calibri"/>
                <a:cs typeface="Calibri"/>
              </a:rPr>
              <a:t> </a:t>
            </a:r>
            <a:r>
              <a:rPr sz="1950" b="1" dirty="0">
                <a:latin typeface="Calibri"/>
                <a:cs typeface="Calibri"/>
              </a:rPr>
              <a:t>has</a:t>
            </a:r>
            <a:r>
              <a:rPr sz="1950" b="1" spc="35" dirty="0">
                <a:latin typeface="Calibri"/>
                <a:cs typeface="Calibri"/>
              </a:rPr>
              <a:t> </a:t>
            </a:r>
            <a:r>
              <a:rPr sz="1950" b="1" dirty="0">
                <a:latin typeface="Calibri"/>
                <a:cs typeface="Calibri"/>
              </a:rPr>
              <a:t>a</a:t>
            </a:r>
            <a:r>
              <a:rPr sz="1950" b="1" spc="40" dirty="0">
                <a:latin typeface="Calibri"/>
                <a:cs typeface="Calibri"/>
              </a:rPr>
              <a:t> </a:t>
            </a:r>
            <a:r>
              <a:rPr sz="1950" b="1" dirty="0">
                <a:latin typeface="Calibri"/>
                <a:cs typeface="Calibri"/>
              </a:rPr>
              <a:t>three-stage</a:t>
            </a:r>
            <a:r>
              <a:rPr sz="1950" b="1" spc="35" dirty="0">
                <a:latin typeface="Calibri"/>
                <a:cs typeface="Calibri"/>
              </a:rPr>
              <a:t> </a:t>
            </a:r>
            <a:r>
              <a:rPr sz="1950" b="1" dirty="0">
                <a:latin typeface="Calibri"/>
                <a:cs typeface="Calibri"/>
              </a:rPr>
              <a:t>pipeline</a:t>
            </a:r>
            <a:r>
              <a:rPr sz="1950" b="1" spc="35" dirty="0">
                <a:latin typeface="Calibri"/>
                <a:cs typeface="Calibri"/>
              </a:rPr>
              <a:t> </a:t>
            </a:r>
            <a:r>
              <a:rPr sz="1950" b="1" dirty="0">
                <a:latin typeface="Calibri"/>
                <a:cs typeface="Calibri"/>
              </a:rPr>
              <a:t>instruction</a:t>
            </a:r>
            <a:r>
              <a:rPr sz="1950" b="1" spc="35" dirty="0">
                <a:latin typeface="Calibri"/>
                <a:cs typeface="Calibri"/>
              </a:rPr>
              <a:t> </a:t>
            </a:r>
            <a:r>
              <a:rPr sz="1950" b="1" dirty="0">
                <a:latin typeface="Calibri"/>
                <a:cs typeface="Calibri"/>
              </a:rPr>
              <a:t>cycle</a:t>
            </a:r>
            <a:r>
              <a:rPr sz="1950" b="1" spc="40" dirty="0">
                <a:latin typeface="Calibri"/>
                <a:cs typeface="Calibri"/>
              </a:rPr>
              <a:t> </a:t>
            </a:r>
            <a:r>
              <a:rPr sz="1950" b="1" dirty="0">
                <a:latin typeface="Calibri"/>
                <a:cs typeface="Calibri"/>
              </a:rPr>
              <a:t>compose</a:t>
            </a:r>
            <a:r>
              <a:rPr sz="1950" b="1" spc="35" dirty="0">
                <a:latin typeface="Calibri"/>
                <a:cs typeface="Calibri"/>
              </a:rPr>
              <a:t> </a:t>
            </a:r>
            <a:r>
              <a:rPr sz="1950" b="1" spc="-25" dirty="0">
                <a:latin typeface="Calibri"/>
                <a:cs typeface="Calibri"/>
              </a:rPr>
              <a:t>of:</a:t>
            </a:r>
            <a:endParaRPr sz="1950">
              <a:latin typeface="Calibri"/>
              <a:cs typeface="Calibri"/>
            </a:endParaRPr>
          </a:p>
          <a:p>
            <a:pPr marL="341630" indent="-234950">
              <a:lnSpc>
                <a:spcPct val="100000"/>
              </a:lnSpc>
              <a:spcBef>
                <a:spcPts val="425"/>
              </a:spcBef>
              <a:buClr>
                <a:srgbClr val="990000"/>
              </a:buClr>
              <a:buSzPct val="109090"/>
              <a:buFont typeface="Trebuchet MS"/>
              <a:buChar char="▪"/>
              <a:tabLst>
                <a:tab pos="341630" algn="l"/>
              </a:tabLst>
            </a:pPr>
            <a:r>
              <a:rPr sz="1650" spc="-10" dirty="0">
                <a:latin typeface="Calibri"/>
                <a:cs typeface="Calibri"/>
              </a:rPr>
              <a:t>Fetch</a:t>
            </a:r>
            <a:endParaRPr sz="1650">
              <a:latin typeface="Calibri"/>
              <a:cs typeface="Calibri"/>
            </a:endParaRPr>
          </a:p>
          <a:p>
            <a:pPr marL="341630" indent="-234950">
              <a:lnSpc>
                <a:spcPct val="100000"/>
              </a:lnSpc>
              <a:spcBef>
                <a:spcPts val="395"/>
              </a:spcBef>
              <a:buClr>
                <a:srgbClr val="990000"/>
              </a:buClr>
              <a:buSzPct val="109090"/>
              <a:buFont typeface="Trebuchet MS"/>
              <a:buChar char="▪"/>
              <a:tabLst>
                <a:tab pos="341630" algn="l"/>
              </a:tabLst>
            </a:pPr>
            <a:r>
              <a:rPr sz="1650" spc="-10" dirty="0">
                <a:latin typeface="Calibri"/>
                <a:cs typeface="Calibri"/>
              </a:rPr>
              <a:t>Decode</a:t>
            </a:r>
            <a:endParaRPr sz="1650">
              <a:latin typeface="Calibri"/>
              <a:cs typeface="Calibri"/>
            </a:endParaRPr>
          </a:p>
          <a:p>
            <a:pPr marL="341630" indent="-234950">
              <a:lnSpc>
                <a:spcPct val="100000"/>
              </a:lnSpc>
              <a:spcBef>
                <a:spcPts val="395"/>
              </a:spcBef>
              <a:buClr>
                <a:srgbClr val="990000"/>
              </a:buClr>
              <a:buSzPct val="109090"/>
              <a:buFont typeface="Trebuchet MS"/>
              <a:buChar char="▪"/>
              <a:tabLst>
                <a:tab pos="341630" algn="l"/>
              </a:tabLst>
            </a:pPr>
            <a:r>
              <a:rPr sz="1650" spc="-10" dirty="0">
                <a:latin typeface="Calibri"/>
                <a:cs typeface="Calibri"/>
              </a:rPr>
              <a:t>Execute</a:t>
            </a:r>
            <a:endParaRPr sz="1650">
              <a:latin typeface="Calibri"/>
              <a:cs typeface="Calibri"/>
            </a:endParaRPr>
          </a:p>
        </p:txBody>
      </p:sp>
      <p:sp>
        <p:nvSpPr>
          <p:cNvPr id="6" name="object 6">
            <a:extLst>
              <a:ext uri="{FF2B5EF4-FFF2-40B4-BE49-F238E27FC236}">
                <a16:creationId xmlns:a16="http://schemas.microsoft.com/office/drawing/2014/main" id="{C101D225-924E-193D-0301-38989E9B7D98}"/>
              </a:ext>
            </a:extLst>
          </p:cNvPr>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42</a:t>
            </a:fld>
            <a:endParaRPr spc="-25" dirty="0"/>
          </a:p>
        </p:txBody>
      </p:sp>
    </p:spTree>
    <p:extLst>
      <p:ext uri="{BB962C8B-B14F-4D97-AF65-F5344CB8AC3E}">
        <p14:creationId xmlns:p14="http://schemas.microsoft.com/office/powerpoint/2010/main" val="4173601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BE266-84AE-BAEE-3810-668A2A86606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E2895AC-0A1B-2C58-4C5F-61924F63F00F}"/>
              </a:ext>
            </a:extLst>
          </p:cNvPr>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dirty="0"/>
              <a:t>The</a:t>
            </a:r>
            <a:r>
              <a:rPr spc="-60" dirty="0"/>
              <a:t> </a:t>
            </a:r>
            <a:r>
              <a:rPr dirty="0"/>
              <a:t>Fetch</a:t>
            </a:r>
            <a:r>
              <a:rPr spc="-60" dirty="0"/>
              <a:t> </a:t>
            </a:r>
            <a:r>
              <a:rPr spc="-10" dirty="0"/>
              <a:t>Cycle</a:t>
            </a:r>
          </a:p>
        </p:txBody>
      </p:sp>
      <p:pic>
        <p:nvPicPr>
          <p:cNvPr id="3" name="object 3">
            <a:extLst>
              <a:ext uri="{FF2B5EF4-FFF2-40B4-BE49-F238E27FC236}">
                <a16:creationId xmlns:a16="http://schemas.microsoft.com/office/drawing/2014/main" id="{0D144FD8-0860-BD26-6951-5136103A9F46}"/>
              </a:ext>
            </a:extLst>
          </p:cNvPr>
          <p:cNvPicPr/>
          <p:nvPr/>
        </p:nvPicPr>
        <p:blipFill>
          <a:blip r:embed="rId2" cstate="print"/>
          <a:stretch>
            <a:fillRect/>
          </a:stretch>
        </p:blipFill>
        <p:spPr>
          <a:xfrm>
            <a:off x="474265" y="2285006"/>
            <a:ext cx="190500" cy="190500"/>
          </a:xfrm>
          <a:prstGeom prst="rect">
            <a:avLst/>
          </a:prstGeom>
        </p:spPr>
      </p:pic>
      <p:sp>
        <p:nvSpPr>
          <p:cNvPr id="4" name="object 4">
            <a:extLst>
              <a:ext uri="{FF2B5EF4-FFF2-40B4-BE49-F238E27FC236}">
                <a16:creationId xmlns:a16="http://schemas.microsoft.com/office/drawing/2014/main" id="{1E29D32E-6481-A3DE-C68E-E415A488490A}"/>
              </a:ext>
            </a:extLst>
          </p:cNvPr>
          <p:cNvSpPr txBox="1"/>
          <p:nvPr/>
        </p:nvSpPr>
        <p:spPr>
          <a:xfrm>
            <a:off x="744457" y="2155708"/>
            <a:ext cx="6896734" cy="2908300"/>
          </a:xfrm>
          <a:prstGeom prst="rect">
            <a:avLst/>
          </a:prstGeom>
        </p:spPr>
        <p:txBody>
          <a:bodyPr vert="horz" wrap="square" lIns="0" tIns="51435" rIns="0" bIns="0" rtlCol="0">
            <a:spAutoFit/>
          </a:bodyPr>
          <a:lstStyle/>
          <a:p>
            <a:pPr marL="12700">
              <a:lnSpc>
                <a:spcPct val="100000"/>
              </a:lnSpc>
              <a:spcBef>
                <a:spcPts val="405"/>
              </a:spcBef>
            </a:pPr>
            <a:r>
              <a:rPr sz="1950" b="1" dirty="0">
                <a:solidFill>
                  <a:srgbClr val="990000"/>
                </a:solidFill>
                <a:latin typeface="Calibri"/>
                <a:cs typeface="Calibri"/>
              </a:rPr>
              <a:t>Program</a:t>
            </a:r>
            <a:r>
              <a:rPr sz="1950" b="1" spc="-5" dirty="0">
                <a:solidFill>
                  <a:srgbClr val="990000"/>
                </a:solidFill>
                <a:latin typeface="Calibri"/>
                <a:cs typeface="Calibri"/>
              </a:rPr>
              <a:t> </a:t>
            </a:r>
            <a:r>
              <a:rPr sz="1950" b="1" dirty="0">
                <a:solidFill>
                  <a:srgbClr val="990000"/>
                </a:solidFill>
                <a:latin typeface="Calibri"/>
                <a:cs typeface="Calibri"/>
              </a:rPr>
              <a:t>Counter</a:t>
            </a:r>
            <a:r>
              <a:rPr sz="1950" b="1" spc="-5" dirty="0">
                <a:solidFill>
                  <a:srgbClr val="990000"/>
                </a:solidFill>
                <a:latin typeface="Calibri"/>
                <a:cs typeface="Calibri"/>
              </a:rPr>
              <a:t> </a:t>
            </a:r>
            <a:r>
              <a:rPr sz="1950" b="1" spc="-20" dirty="0">
                <a:solidFill>
                  <a:srgbClr val="990000"/>
                </a:solidFill>
                <a:latin typeface="Calibri"/>
                <a:cs typeface="Calibri"/>
              </a:rPr>
              <a:t>(PC)</a:t>
            </a:r>
            <a:endParaRPr sz="1950">
              <a:latin typeface="Calibri"/>
              <a:cs typeface="Calibri"/>
            </a:endParaRPr>
          </a:p>
          <a:p>
            <a:pPr marL="341630" indent="-234950">
              <a:lnSpc>
                <a:spcPct val="100000"/>
              </a:lnSpc>
              <a:spcBef>
                <a:spcPts val="425"/>
              </a:spcBef>
              <a:buClr>
                <a:srgbClr val="990000"/>
              </a:buClr>
              <a:buSzPct val="109090"/>
              <a:buFont typeface="Trebuchet MS"/>
              <a:buChar char="▪"/>
              <a:tabLst>
                <a:tab pos="341630" algn="l"/>
              </a:tabLst>
            </a:pPr>
            <a:r>
              <a:rPr sz="1650" dirty="0">
                <a:latin typeface="Calibri"/>
                <a:cs typeface="Calibri"/>
              </a:rPr>
              <a:t>Holds</a:t>
            </a:r>
            <a:r>
              <a:rPr sz="1650" spc="-30" dirty="0">
                <a:latin typeface="Calibri"/>
                <a:cs typeface="Calibri"/>
              </a:rPr>
              <a:t> </a:t>
            </a:r>
            <a:r>
              <a:rPr sz="1650" dirty="0">
                <a:latin typeface="Calibri"/>
                <a:cs typeface="Calibri"/>
              </a:rPr>
              <a:t>address</a:t>
            </a:r>
            <a:r>
              <a:rPr sz="1650" spc="-20" dirty="0">
                <a:latin typeface="Calibri"/>
                <a:cs typeface="Calibri"/>
              </a:rPr>
              <a:t> </a:t>
            </a:r>
            <a:r>
              <a:rPr sz="1650" dirty="0">
                <a:latin typeface="Calibri"/>
                <a:cs typeface="Calibri"/>
              </a:rPr>
              <a:t>of</a:t>
            </a:r>
            <a:r>
              <a:rPr sz="1650" spc="-20" dirty="0">
                <a:latin typeface="Calibri"/>
                <a:cs typeface="Calibri"/>
              </a:rPr>
              <a:t> </a:t>
            </a:r>
            <a:r>
              <a:rPr sz="1650" dirty="0">
                <a:latin typeface="Calibri"/>
                <a:cs typeface="Calibri"/>
              </a:rPr>
              <a:t>next</a:t>
            </a:r>
            <a:r>
              <a:rPr sz="1650" spc="-20" dirty="0">
                <a:latin typeface="Calibri"/>
                <a:cs typeface="Calibri"/>
              </a:rPr>
              <a:t> </a:t>
            </a:r>
            <a:r>
              <a:rPr sz="1650" dirty="0">
                <a:latin typeface="Calibri"/>
                <a:cs typeface="Calibri"/>
              </a:rPr>
              <a:t>instruction</a:t>
            </a:r>
            <a:r>
              <a:rPr sz="1650" spc="-20" dirty="0">
                <a:latin typeface="Calibri"/>
                <a:cs typeface="Calibri"/>
              </a:rPr>
              <a:t> </a:t>
            </a:r>
            <a:r>
              <a:rPr sz="1650" dirty="0">
                <a:latin typeface="Calibri"/>
                <a:cs typeface="Calibri"/>
              </a:rPr>
              <a:t>that</a:t>
            </a:r>
            <a:r>
              <a:rPr sz="1650" spc="-20" dirty="0">
                <a:latin typeface="Calibri"/>
                <a:cs typeface="Calibri"/>
              </a:rPr>
              <a:t> </a:t>
            </a:r>
            <a:r>
              <a:rPr sz="1650" dirty="0">
                <a:latin typeface="Calibri"/>
                <a:cs typeface="Calibri"/>
              </a:rPr>
              <a:t>the</a:t>
            </a:r>
            <a:r>
              <a:rPr sz="1650" spc="-20" dirty="0">
                <a:latin typeface="Calibri"/>
                <a:cs typeface="Calibri"/>
              </a:rPr>
              <a:t> </a:t>
            </a:r>
            <a:r>
              <a:rPr sz="1650" dirty="0">
                <a:latin typeface="Calibri"/>
                <a:cs typeface="Calibri"/>
              </a:rPr>
              <a:t>processor</a:t>
            </a:r>
            <a:r>
              <a:rPr sz="1650" spc="-20" dirty="0">
                <a:latin typeface="Calibri"/>
                <a:cs typeface="Calibri"/>
              </a:rPr>
              <a:t> </a:t>
            </a:r>
            <a:r>
              <a:rPr sz="1650" dirty="0">
                <a:latin typeface="Calibri"/>
                <a:cs typeface="Calibri"/>
              </a:rPr>
              <a:t>should</a:t>
            </a:r>
            <a:r>
              <a:rPr sz="1650" spc="-20" dirty="0">
                <a:latin typeface="Calibri"/>
                <a:cs typeface="Calibri"/>
              </a:rPr>
              <a:t> </a:t>
            </a:r>
            <a:r>
              <a:rPr sz="1650" spc="-10" dirty="0">
                <a:latin typeface="Calibri"/>
                <a:cs typeface="Calibri"/>
              </a:rPr>
              <a:t>fetch</a:t>
            </a:r>
            <a:endParaRPr sz="1650">
              <a:latin typeface="Calibri"/>
              <a:cs typeface="Calibri"/>
            </a:endParaRPr>
          </a:p>
          <a:p>
            <a:pPr marL="12700">
              <a:lnSpc>
                <a:spcPct val="100000"/>
              </a:lnSpc>
              <a:spcBef>
                <a:spcPts val="500"/>
              </a:spcBef>
            </a:pPr>
            <a:r>
              <a:rPr sz="1950" b="1" dirty="0">
                <a:latin typeface="Calibri"/>
                <a:cs typeface="Calibri"/>
              </a:rPr>
              <a:t>So,</a:t>
            </a:r>
            <a:r>
              <a:rPr sz="1950" b="1" spc="10" dirty="0">
                <a:latin typeface="Calibri"/>
                <a:cs typeface="Calibri"/>
              </a:rPr>
              <a:t> </a:t>
            </a:r>
            <a:r>
              <a:rPr sz="1950" b="1" dirty="0">
                <a:latin typeface="Calibri"/>
                <a:cs typeface="Calibri"/>
              </a:rPr>
              <a:t>what</a:t>
            </a:r>
            <a:r>
              <a:rPr sz="1950" b="1" spc="15" dirty="0">
                <a:latin typeface="Calibri"/>
                <a:cs typeface="Calibri"/>
              </a:rPr>
              <a:t> </a:t>
            </a:r>
            <a:r>
              <a:rPr sz="1950" b="1" spc="-10" dirty="0">
                <a:latin typeface="Calibri"/>
                <a:cs typeface="Calibri"/>
              </a:rPr>
              <a:t>happens?</a:t>
            </a:r>
            <a:endParaRPr sz="1950">
              <a:latin typeface="Calibri"/>
              <a:cs typeface="Calibri"/>
            </a:endParaRPr>
          </a:p>
          <a:p>
            <a:pPr marL="341630" indent="-234950">
              <a:lnSpc>
                <a:spcPct val="100000"/>
              </a:lnSpc>
              <a:spcBef>
                <a:spcPts val="425"/>
              </a:spcBef>
              <a:buClr>
                <a:srgbClr val="990000"/>
              </a:buClr>
              <a:buSzPct val="109090"/>
              <a:buFont typeface="Trebuchet MS"/>
              <a:buChar char="▪"/>
              <a:tabLst>
                <a:tab pos="341630" algn="l"/>
              </a:tabLst>
            </a:pPr>
            <a:r>
              <a:rPr sz="1650" dirty="0">
                <a:latin typeface="Calibri"/>
                <a:cs typeface="Calibri"/>
              </a:rPr>
              <a:t>Processor</a:t>
            </a:r>
            <a:r>
              <a:rPr sz="1650" spc="-30" dirty="0">
                <a:latin typeface="Calibri"/>
                <a:cs typeface="Calibri"/>
              </a:rPr>
              <a:t> </a:t>
            </a:r>
            <a:r>
              <a:rPr sz="1650" dirty="0">
                <a:latin typeface="Calibri"/>
                <a:cs typeface="Calibri"/>
              </a:rPr>
              <a:t>fetches</a:t>
            </a:r>
            <a:r>
              <a:rPr sz="1650" spc="-30" dirty="0">
                <a:latin typeface="Calibri"/>
                <a:cs typeface="Calibri"/>
              </a:rPr>
              <a:t> </a:t>
            </a:r>
            <a:r>
              <a:rPr sz="1650" dirty="0">
                <a:latin typeface="Calibri"/>
                <a:cs typeface="Calibri"/>
              </a:rPr>
              <a:t>instruction</a:t>
            </a:r>
            <a:r>
              <a:rPr sz="1650" spc="-25" dirty="0">
                <a:latin typeface="Calibri"/>
                <a:cs typeface="Calibri"/>
              </a:rPr>
              <a:t> </a:t>
            </a:r>
            <a:r>
              <a:rPr sz="1650" dirty="0">
                <a:latin typeface="Calibri"/>
                <a:cs typeface="Calibri"/>
              </a:rPr>
              <a:t>from</a:t>
            </a:r>
            <a:r>
              <a:rPr sz="1650" spc="-30" dirty="0">
                <a:latin typeface="Calibri"/>
                <a:cs typeface="Calibri"/>
              </a:rPr>
              <a:t> </a:t>
            </a:r>
            <a:r>
              <a:rPr sz="1650" dirty="0">
                <a:latin typeface="Calibri"/>
                <a:cs typeface="Calibri"/>
              </a:rPr>
              <a:t>the</a:t>
            </a:r>
            <a:r>
              <a:rPr sz="1650" spc="-25" dirty="0">
                <a:latin typeface="Calibri"/>
                <a:cs typeface="Calibri"/>
              </a:rPr>
              <a:t> </a:t>
            </a:r>
            <a:r>
              <a:rPr sz="1650" dirty="0">
                <a:latin typeface="Calibri"/>
                <a:cs typeface="Calibri"/>
              </a:rPr>
              <a:t>memory</a:t>
            </a:r>
            <a:r>
              <a:rPr sz="1650" spc="-30" dirty="0">
                <a:latin typeface="Calibri"/>
                <a:cs typeface="Calibri"/>
              </a:rPr>
              <a:t> </a:t>
            </a:r>
            <a:r>
              <a:rPr sz="1650" dirty="0">
                <a:latin typeface="Calibri"/>
                <a:cs typeface="Calibri"/>
              </a:rPr>
              <a:t>location</a:t>
            </a:r>
            <a:r>
              <a:rPr sz="1650" spc="-25" dirty="0">
                <a:latin typeface="Calibri"/>
                <a:cs typeface="Calibri"/>
              </a:rPr>
              <a:t> </a:t>
            </a:r>
            <a:r>
              <a:rPr sz="1650" dirty="0">
                <a:latin typeface="Calibri"/>
                <a:cs typeface="Calibri"/>
              </a:rPr>
              <a:t>that</a:t>
            </a:r>
            <a:r>
              <a:rPr sz="1650" spc="-30" dirty="0">
                <a:latin typeface="Calibri"/>
                <a:cs typeface="Calibri"/>
              </a:rPr>
              <a:t> </a:t>
            </a:r>
            <a:r>
              <a:rPr sz="1650" dirty="0">
                <a:latin typeface="Calibri"/>
                <a:cs typeface="Calibri"/>
              </a:rPr>
              <a:t>the</a:t>
            </a:r>
            <a:r>
              <a:rPr sz="1650" spc="-25" dirty="0">
                <a:latin typeface="Calibri"/>
                <a:cs typeface="Calibri"/>
              </a:rPr>
              <a:t> </a:t>
            </a:r>
            <a:r>
              <a:rPr sz="1650" dirty="0">
                <a:latin typeface="Calibri"/>
                <a:cs typeface="Calibri"/>
              </a:rPr>
              <a:t>PC</a:t>
            </a:r>
            <a:r>
              <a:rPr sz="1650" spc="-30" dirty="0">
                <a:latin typeface="Calibri"/>
                <a:cs typeface="Calibri"/>
              </a:rPr>
              <a:t> </a:t>
            </a:r>
            <a:r>
              <a:rPr sz="1650" dirty="0">
                <a:latin typeface="Calibri"/>
                <a:cs typeface="Calibri"/>
              </a:rPr>
              <a:t>points</a:t>
            </a:r>
            <a:r>
              <a:rPr sz="1650" spc="-25" dirty="0">
                <a:latin typeface="Calibri"/>
                <a:cs typeface="Calibri"/>
              </a:rPr>
              <a:t> to</a:t>
            </a:r>
            <a:endParaRPr sz="1650">
              <a:latin typeface="Calibri"/>
              <a:cs typeface="Calibri"/>
            </a:endParaRPr>
          </a:p>
          <a:p>
            <a:pPr marL="341630" indent="-234950">
              <a:lnSpc>
                <a:spcPct val="100000"/>
              </a:lnSpc>
              <a:spcBef>
                <a:spcPts val="395"/>
              </a:spcBef>
              <a:buClr>
                <a:srgbClr val="990000"/>
              </a:buClr>
              <a:buSzPct val="109090"/>
              <a:buFont typeface="Trebuchet MS"/>
              <a:buChar char="▪"/>
              <a:tabLst>
                <a:tab pos="341630" algn="l"/>
              </a:tabLst>
            </a:pPr>
            <a:r>
              <a:rPr sz="1650" dirty="0">
                <a:latin typeface="Calibri"/>
                <a:cs typeface="Calibri"/>
              </a:rPr>
              <a:t>Processor</a:t>
            </a:r>
            <a:r>
              <a:rPr sz="1650" spc="-35" dirty="0">
                <a:latin typeface="Calibri"/>
                <a:cs typeface="Calibri"/>
              </a:rPr>
              <a:t> </a:t>
            </a:r>
            <a:r>
              <a:rPr sz="1650" dirty="0">
                <a:latin typeface="Calibri"/>
                <a:cs typeface="Calibri"/>
              </a:rPr>
              <a:t>then</a:t>
            </a:r>
            <a:r>
              <a:rPr sz="1650" spc="-30" dirty="0">
                <a:latin typeface="Calibri"/>
                <a:cs typeface="Calibri"/>
              </a:rPr>
              <a:t> </a:t>
            </a:r>
            <a:r>
              <a:rPr sz="1650" dirty="0">
                <a:latin typeface="Calibri"/>
                <a:cs typeface="Calibri"/>
              </a:rPr>
              <a:t>increments</a:t>
            </a:r>
            <a:r>
              <a:rPr sz="1650" spc="-30" dirty="0">
                <a:latin typeface="Calibri"/>
                <a:cs typeface="Calibri"/>
              </a:rPr>
              <a:t> </a:t>
            </a:r>
            <a:r>
              <a:rPr sz="1650" spc="-25" dirty="0">
                <a:latin typeface="Calibri"/>
                <a:cs typeface="Calibri"/>
              </a:rPr>
              <a:t>PC</a:t>
            </a:r>
            <a:endParaRPr sz="1650">
              <a:latin typeface="Calibri"/>
              <a:cs typeface="Calibri"/>
            </a:endParaRPr>
          </a:p>
          <a:p>
            <a:pPr marL="671830" lvl="1" indent="-187960">
              <a:lnSpc>
                <a:spcPct val="100000"/>
              </a:lnSpc>
              <a:spcBef>
                <a:spcPts val="395"/>
              </a:spcBef>
              <a:buSzPct val="78787"/>
              <a:buFont typeface="Trebuchet MS"/>
              <a:buChar char="▪"/>
              <a:tabLst>
                <a:tab pos="671830" algn="l"/>
              </a:tabLst>
            </a:pPr>
            <a:r>
              <a:rPr sz="1650" dirty="0">
                <a:latin typeface="Calibri"/>
                <a:cs typeface="Calibri"/>
              </a:rPr>
              <a:t>Unless specified </a:t>
            </a:r>
            <a:r>
              <a:rPr sz="1650" spc="-10" dirty="0">
                <a:latin typeface="Calibri"/>
                <a:cs typeface="Calibri"/>
              </a:rPr>
              <a:t>otherwise</a:t>
            </a:r>
            <a:endParaRPr sz="1650">
              <a:latin typeface="Calibri"/>
              <a:cs typeface="Calibri"/>
            </a:endParaRPr>
          </a:p>
          <a:p>
            <a:pPr marL="671830" lvl="1" indent="-187960">
              <a:lnSpc>
                <a:spcPct val="100000"/>
              </a:lnSpc>
              <a:spcBef>
                <a:spcPts val="395"/>
              </a:spcBef>
              <a:buSzPct val="78787"/>
              <a:buFont typeface="Trebuchet MS"/>
              <a:buChar char="▪"/>
              <a:tabLst>
                <a:tab pos="671830" algn="l"/>
              </a:tabLst>
            </a:pPr>
            <a:r>
              <a:rPr sz="1650" dirty="0">
                <a:latin typeface="Calibri"/>
                <a:cs typeface="Calibri"/>
              </a:rPr>
              <a:t>Sometimes,</a:t>
            </a:r>
            <a:r>
              <a:rPr sz="1650" spc="-30" dirty="0">
                <a:latin typeface="Calibri"/>
                <a:cs typeface="Calibri"/>
              </a:rPr>
              <a:t> </a:t>
            </a:r>
            <a:r>
              <a:rPr sz="1650" dirty="0">
                <a:latin typeface="Calibri"/>
                <a:cs typeface="Calibri"/>
              </a:rPr>
              <a:t>an</a:t>
            </a:r>
            <a:r>
              <a:rPr sz="1650" spc="-20" dirty="0">
                <a:latin typeface="Calibri"/>
                <a:cs typeface="Calibri"/>
              </a:rPr>
              <a:t> </a:t>
            </a:r>
            <a:r>
              <a:rPr sz="1650" dirty="0">
                <a:latin typeface="Calibri"/>
                <a:cs typeface="Calibri"/>
              </a:rPr>
              <a:t>offset</a:t>
            </a:r>
            <a:r>
              <a:rPr sz="1650" spc="-20" dirty="0">
                <a:latin typeface="Calibri"/>
                <a:cs typeface="Calibri"/>
              </a:rPr>
              <a:t> </a:t>
            </a:r>
            <a:r>
              <a:rPr sz="1650" dirty="0">
                <a:latin typeface="Calibri"/>
                <a:cs typeface="Calibri"/>
              </a:rPr>
              <a:t>added</a:t>
            </a:r>
            <a:r>
              <a:rPr sz="1650" spc="-20" dirty="0">
                <a:latin typeface="Calibri"/>
                <a:cs typeface="Calibri"/>
              </a:rPr>
              <a:t> </a:t>
            </a:r>
            <a:r>
              <a:rPr sz="1650" dirty="0">
                <a:latin typeface="Calibri"/>
                <a:cs typeface="Calibri"/>
              </a:rPr>
              <a:t>depending</a:t>
            </a:r>
            <a:r>
              <a:rPr sz="1650" spc="-20" dirty="0">
                <a:latin typeface="Calibri"/>
                <a:cs typeface="Calibri"/>
              </a:rPr>
              <a:t> </a:t>
            </a:r>
            <a:r>
              <a:rPr sz="1650" dirty="0">
                <a:latin typeface="Calibri"/>
                <a:cs typeface="Calibri"/>
              </a:rPr>
              <a:t>on</a:t>
            </a:r>
            <a:r>
              <a:rPr sz="1650" spc="-20" dirty="0">
                <a:latin typeface="Calibri"/>
                <a:cs typeface="Calibri"/>
              </a:rPr>
              <a:t> </a:t>
            </a:r>
            <a:r>
              <a:rPr sz="1650" dirty="0">
                <a:latin typeface="Calibri"/>
                <a:cs typeface="Calibri"/>
              </a:rPr>
              <a:t>processor</a:t>
            </a:r>
            <a:r>
              <a:rPr sz="1650" spc="-15" dirty="0">
                <a:latin typeface="Calibri"/>
                <a:cs typeface="Calibri"/>
              </a:rPr>
              <a:t> </a:t>
            </a:r>
            <a:r>
              <a:rPr sz="1650" spc="-10" dirty="0">
                <a:latin typeface="Calibri"/>
                <a:cs typeface="Calibri"/>
              </a:rPr>
              <a:t>architecture</a:t>
            </a:r>
            <a:endParaRPr sz="1650">
              <a:latin typeface="Calibri"/>
              <a:cs typeface="Calibri"/>
            </a:endParaRPr>
          </a:p>
          <a:p>
            <a:pPr marL="12700">
              <a:lnSpc>
                <a:spcPct val="100000"/>
              </a:lnSpc>
              <a:spcBef>
                <a:spcPts val="500"/>
              </a:spcBef>
            </a:pPr>
            <a:r>
              <a:rPr sz="1950" b="1" dirty="0">
                <a:latin typeface="Calibri"/>
                <a:cs typeface="Calibri"/>
              </a:rPr>
              <a:t>Instruction</a:t>
            </a:r>
            <a:r>
              <a:rPr sz="1950" b="1" spc="25" dirty="0">
                <a:latin typeface="Calibri"/>
                <a:cs typeface="Calibri"/>
              </a:rPr>
              <a:t> </a:t>
            </a:r>
            <a:r>
              <a:rPr sz="1950" b="1" dirty="0">
                <a:latin typeface="Calibri"/>
                <a:cs typeface="Calibri"/>
              </a:rPr>
              <a:t>loaded</a:t>
            </a:r>
            <a:r>
              <a:rPr sz="1950" b="1" spc="30" dirty="0">
                <a:latin typeface="Calibri"/>
                <a:cs typeface="Calibri"/>
              </a:rPr>
              <a:t> </a:t>
            </a:r>
            <a:r>
              <a:rPr sz="1950" b="1" dirty="0">
                <a:latin typeface="Calibri"/>
                <a:cs typeface="Calibri"/>
              </a:rPr>
              <a:t>into</a:t>
            </a:r>
            <a:r>
              <a:rPr sz="1950" b="1" spc="40" dirty="0">
                <a:latin typeface="Calibri"/>
                <a:cs typeface="Calibri"/>
              </a:rPr>
              <a:t> </a:t>
            </a:r>
            <a:r>
              <a:rPr sz="1950" b="1" dirty="0">
                <a:solidFill>
                  <a:srgbClr val="990000"/>
                </a:solidFill>
                <a:latin typeface="Calibri"/>
                <a:cs typeface="Calibri"/>
              </a:rPr>
              <a:t>Instruction</a:t>
            </a:r>
            <a:r>
              <a:rPr sz="1950" b="1" spc="30" dirty="0">
                <a:solidFill>
                  <a:srgbClr val="990000"/>
                </a:solidFill>
                <a:latin typeface="Calibri"/>
                <a:cs typeface="Calibri"/>
              </a:rPr>
              <a:t> </a:t>
            </a:r>
            <a:r>
              <a:rPr sz="1950" b="1" dirty="0">
                <a:solidFill>
                  <a:srgbClr val="990000"/>
                </a:solidFill>
                <a:latin typeface="Calibri"/>
                <a:cs typeface="Calibri"/>
              </a:rPr>
              <a:t>Register</a:t>
            </a:r>
            <a:r>
              <a:rPr sz="1950" b="1" spc="30" dirty="0">
                <a:solidFill>
                  <a:srgbClr val="990000"/>
                </a:solidFill>
                <a:latin typeface="Calibri"/>
                <a:cs typeface="Calibri"/>
              </a:rPr>
              <a:t> </a:t>
            </a:r>
            <a:r>
              <a:rPr sz="1950" b="1" spc="-20" dirty="0">
                <a:solidFill>
                  <a:srgbClr val="990000"/>
                </a:solidFill>
                <a:latin typeface="Calibri"/>
                <a:cs typeface="Calibri"/>
              </a:rPr>
              <a:t>(IR)</a:t>
            </a:r>
            <a:endParaRPr sz="1950">
              <a:latin typeface="Calibri"/>
              <a:cs typeface="Calibri"/>
            </a:endParaRPr>
          </a:p>
          <a:p>
            <a:pPr marL="341630" indent="-234950">
              <a:lnSpc>
                <a:spcPct val="100000"/>
              </a:lnSpc>
              <a:spcBef>
                <a:spcPts val="425"/>
              </a:spcBef>
              <a:buClr>
                <a:srgbClr val="990000"/>
              </a:buClr>
              <a:buSzPct val="109090"/>
              <a:buFont typeface="Trebuchet MS"/>
              <a:buChar char="▪"/>
              <a:tabLst>
                <a:tab pos="341630" algn="l"/>
              </a:tabLst>
            </a:pPr>
            <a:r>
              <a:rPr sz="1650" dirty="0">
                <a:latin typeface="Calibri"/>
                <a:cs typeface="Calibri"/>
              </a:rPr>
              <a:t>Processor</a:t>
            </a:r>
            <a:r>
              <a:rPr sz="1650" spc="-55" dirty="0">
                <a:latin typeface="Calibri"/>
                <a:cs typeface="Calibri"/>
              </a:rPr>
              <a:t> </a:t>
            </a:r>
            <a:r>
              <a:rPr sz="1650" dirty="0">
                <a:latin typeface="Calibri"/>
                <a:cs typeface="Calibri"/>
              </a:rPr>
              <a:t>interprets</a:t>
            </a:r>
            <a:r>
              <a:rPr sz="1650" spc="-45" dirty="0">
                <a:latin typeface="Calibri"/>
                <a:cs typeface="Calibri"/>
              </a:rPr>
              <a:t> </a:t>
            </a:r>
            <a:r>
              <a:rPr sz="1650" dirty="0">
                <a:latin typeface="Calibri"/>
                <a:cs typeface="Calibri"/>
              </a:rPr>
              <a:t>instruction</a:t>
            </a:r>
            <a:r>
              <a:rPr sz="1650" spc="-45" dirty="0">
                <a:latin typeface="Calibri"/>
                <a:cs typeface="Calibri"/>
              </a:rPr>
              <a:t> </a:t>
            </a:r>
            <a:r>
              <a:rPr sz="1650" dirty="0">
                <a:latin typeface="Calibri"/>
                <a:cs typeface="Calibri"/>
              </a:rPr>
              <a:t>and</a:t>
            </a:r>
            <a:r>
              <a:rPr sz="1650" spc="-45" dirty="0">
                <a:latin typeface="Calibri"/>
                <a:cs typeface="Calibri"/>
              </a:rPr>
              <a:t> </a:t>
            </a:r>
            <a:r>
              <a:rPr sz="1650" dirty="0">
                <a:latin typeface="Calibri"/>
                <a:cs typeface="Calibri"/>
              </a:rPr>
              <a:t>performs</a:t>
            </a:r>
            <a:r>
              <a:rPr sz="1650" spc="-45" dirty="0">
                <a:latin typeface="Calibri"/>
                <a:cs typeface="Calibri"/>
              </a:rPr>
              <a:t> </a:t>
            </a:r>
            <a:r>
              <a:rPr sz="1650" dirty="0">
                <a:latin typeface="Calibri"/>
                <a:cs typeface="Calibri"/>
              </a:rPr>
              <a:t>required</a:t>
            </a:r>
            <a:r>
              <a:rPr sz="1650" spc="-40" dirty="0">
                <a:latin typeface="Calibri"/>
                <a:cs typeface="Calibri"/>
              </a:rPr>
              <a:t> </a:t>
            </a:r>
            <a:r>
              <a:rPr sz="1650" spc="-10" dirty="0">
                <a:latin typeface="Calibri"/>
                <a:cs typeface="Calibri"/>
              </a:rPr>
              <a:t>actions</a:t>
            </a:r>
            <a:endParaRPr sz="1650">
              <a:latin typeface="Calibri"/>
              <a:cs typeface="Calibri"/>
            </a:endParaRPr>
          </a:p>
        </p:txBody>
      </p:sp>
      <p:pic>
        <p:nvPicPr>
          <p:cNvPr id="5" name="object 5">
            <a:extLst>
              <a:ext uri="{FF2B5EF4-FFF2-40B4-BE49-F238E27FC236}">
                <a16:creationId xmlns:a16="http://schemas.microsoft.com/office/drawing/2014/main" id="{849A2218-8A22-7C39-79EF-799E3C2BE9A5}"/>
              </a:ext>
            </a:extLst>
          </p:cNvPr>
          <p:cNvPicPr/>
          <p:nvPr/>
        </p:nvPicPr>
        <p:blipFill>
          <a:blip r:embed="rId2" cstate="print"/>
          <a:stretch>
            <a:fillRect/>
          </a:stretch>
        </p:blipFill>
        <p:spPr>
          <a:xfrm>
            <a:off x="474265" y="2950956"/>
            <a:ext cx="190500" cy="190500"/>
          </a:xfrm>
          <a:prstGeom prst="rect">
            <a:avLst/>
          </a:prstGeom>
        </p:spPr>
      </p:pic>
      <p:pic>
        <p:nvPicPr>
          <p:cNvPr id="6" name="object 6">
            <a:extLst>
              <a:ext uri="{FF2B5EF4-FFF2-40B4-BE49-F238E27FC236}">
                <a16:creationId xmlns:a16="http://schemas.microsoft.com/office/drawing/2014/main" id="{BD076EB2-589F-7D12-F357-621B936CDEAD}"/>
              </a:ext>
            </a:extLst>
          </p:cNvPr>
          <p:cNvPicPr/>
          <p:nvPr/>
        </p:nvPicPr>
        <p:blipFill>
          <a:blip r:embed="rId2" cstate="print"/>
          <a:stretch>
            <a:fillRect/>
          </a:stretch>
        </p:blipFill>
        <p:spPr>
          <a:xfrm>
            <a:off x="474265" y="4522162"/>
            <a:ext cx="190500" cy="190500"/>
          </a:xfrm>
          <a:prstGeom prst="rect">
            <a:avLst/>
          </a:prstGeom>
        </p:spPr>
      </p:pic>
      <p:sp>
        <p:nvSpPr>
          <p:cNvPr id="7" name="object 7">
            <a:extLst>
              <a:ext uri="{FF2B5EF4-FFF2-40B4-BE49-F238E27FC236}">
                <a16:creationId xmlns:a16="http://schemas.microsoft.com/office/drawing/2014/main" id="{244CE1B0-B445-0D1B-4C4F-113831D4AFB3}"/>
              </a:ext>
            </a:extLst>
          </p:cNvPr>
          <p:cNvSpPr txBox="1"/>
          <p:nvPr/>
        </p:nvSpPr>
        <p:spPr>
          <a:xfrm>
            <a:off x="1532244" y="6386902"/>
            <a:ext cx="165735" cy="176530"/>
          </a:xfrm>
          <a:prstGeom prst="rect">
            <a:avLst/>
          </a:prstGeom>
        </p:spPr>
        <p:txBody>
          <a:bodyPr vert="horz" wrap="square" lIns="0" tIns="17780" rIns="0" bIns="0" rtlCol="0">
            <a:spAutoFit/>
          </a:bodyPr>
          <a:lstStyle/>
          <a:p>
            <a:pPr marL="12700">
              <a:lnSpc>
                <a:spcPct val="100000"/>
              </a:lnSpc>
              <a:spcBef>
                <a:spcPts val="140"/>
              </a:spcBef>
            </a:pPr>
            <a:r>
              <a:rPr sz="950" spc="-25" dirty="0">
                <a:solidFill>
                  <a:srgbClr val="AAE2CA"/>
                </a:solidFill>
                <a:latin typeface="Arial"/>
                <a:cs typeface="Arial"/>
              </a:rPr>
              <a:t>35</a:t>
            </a:r>
            <a:endParaRPr sz="950">
              <a:latin typeface="Arial"/>
              <a:cs typeface="Arial"/>
            </a:endParaRPr>
          </a:p>
        </p:txBody>
      </p:sp>
      <p:sp>
        <p:nvSpPr>
          <p:cNvPr id="8" name="object 8">
            <a:extLst>
              <a:ext uri="{FF2B5EF4-FFF2-40B4-BE49-F238E27FC236}">
                <a16:creationId xmlns:a16="http://schemas.microsoft.com/office/drawing/2014/main" id="{232E709D-7F7A-42BC-F4C0-4AA89A98467F}"/>
              </a:ext>
            </a:extLst>
          </p:cNvPr>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43</a:t>
            </a:fld>
            <a:endParaRPr spc="-25" dirty="0"/>
          </a:p>
        </p:txBody>
      </p:sp>
    </p:spTree>
    <p:extLst>
      <p:ext uri="{BB962C8B-B14F-4D97-AF65-F5344CB8AC3E}">
        <p14:creationId xmlns:p14="http://schemas.microsoft.com/office/powerpoint/2010/main" val="591070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D460D-E0C2-1B89-C206-3FC18C55060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017B9BB-F0D1-22C3-30C2-E47EB19682CA}"/>
              </a:ext>
            </a:extLst>
          </p:cNvPr>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dirty="0"/>
              <a:t>The</a:t>
            </a:r>
            <a:r>
              <a:rPr spc="-25" dirty="0"/>
              <a:t> </a:t>
            </a:r>
            <a:r>
              <a:rPr dirty="0"/>
              <a:t>Decode</a:t>
            </a:r>
            <a:r>
              <a:rPr spc="-20" dirty="0"/>
              <a:t> Cycle</a:t>
            </a:r>
          </a:p>
        </p:txBody>
      </p:sp>
      <p:pic>
        <p:nvPicPr>
          <p:cNvPr id="3" name="object 3">
            <a:extLst>
              <a:ext uri="{FF2B5EF4-FFF2-40B4-BE49-F238E27FC236}">
                <a16:creationId xmlns:a16="http://schemas.microsoft.com/office/drawing/2014/main" id="{2340A4C1-3E35-9741-05C8-B2D69C924A41}"/>
              </a:ext>
            </a:extLst>
          </p:cNvPr>
          <p:cNvPicPr/>
          <p:nvPr/>
        </p:nvPicPr>
        <p:blipFill>
          <a:blip r:embed="rId2" cstate="print"/>
          <a:stretch>
            <a:fillRect/>
          </a:stretch>
        </p:blipFill>
        <p:spPr>
          <a:xfrm>
            <a:off x="474265" y="2285006"/>
            <a:ext cx="190500" cy="190500"/>
          </a:xfrm>
          <a:prstGeom prst="rect">
            <a:avLst/>
          </a:prstGeom>
        </p:spPr>
      </p:pic>
      <p:sp>
        <p:nvSpPr>
          <p:cNvPr id="4" name="object 4">
            <a:extLst>
              <a:ext uri="{FF2B5EF4-FFF2-40B4-BE49-F238E27FC236}">
                <a16:creationId xmlns:a16="http://schemas.microsoft.com/office/drawing/2014/main" id="{A30BCC4C-E136-2DC3-BBCD-4560F4B8C4F2}"/>
              </a:ext>
            </a:extLst>
          </p:cNvPr>
          <p:cNvSpPr txBox="1"/>
          <p:nvPr/>
        </p:nvSpPr>
        <p:spPr>
          <a:xfrm>
            <a:off x="744457" y="2190846"/>
            <a:ext cx="8259445" cy="2392045"/>
          </a:xfrm>
          <a:prstGeom prst="rect">
            <a:avLst/>
          </a:prstGeom>
        </p:spPr>
        <p:txBody>
          <a:bodyPr vert="horz" wrap="square" lIns="0" tIns="9525" rIns="0" bIns="0" rtlCol="0">
            <a:spAutoFit/>
          </a:bodyPr>
          <a:lstStyle/>
          <a:p>
            <a:pPr marL="12700" marR="548005">
              <a:lnSpc>
                <a:spcPct val="102200"/>
              </a:lnSpc>
              <a:spcBef>
                <a:spcPts val="75"/>
              </a:spcBef>
            </a:pPr>
            <a:r>
              <a:rPr sz="1950" b="1" dirty="0">
                <a:latin typeface="Calibri"/>
                <a:cs typeface="Calibri"/>
              </a:rPr>
              <a:t>Instructions</a:t>
            </a:r>
            <a:r>
              <a:rPr sz="1950" b="1" spc="20" dirty="0">
                <a:latin typeface="Calibri"/>
                <a:cs typeface="Calibri"/>
              </a:rPr>
              <a:t> </a:t>
            </a:r>
            <a:r>
              <a:rPr sz="1950" b="1" dirty="0">
                <a:latin typeface="Calibri"/>
                <a:cs typeface="Calibri"/>
              </a:rPr>
              <a:t>are</a:t>
            </a:r>
            <a:r>
              <a:rPr sz="1950" b="1" spc="20" dirty="0">
                <a:latin typeface="Calibri"/>
                <a:cs typeface="Calibri"/>
              </a:rPr>
              <a:t> </a:t>
            </a:r>
            <a:r>
              <a:rPr sz="1950" b="1" dirty="0">
                <a:latin typeface="Calibri"/>
                <a:cs typeface="Calibri"/>
              </a:rPr>
              <a:t>decoded</a:t>
            </a:r>
            <a:r>
              <a:rPr sz="1950" b="1" spc="20" dirty="0">
                <a:latin typeface="Calibri"/>
                <a:cs typeface="Calibri"/>
              </a:rPr>
              <a:t> </a:t>
            </a:r>
            <a:r>
              <a:rPr sz="1950" b="1" dirty="0">
                <a:latin typeface="Calibri"/>
                <a:cs typeface="Calibri"/>
              </a:rPr>
              <a:t>-</a:t>
            </a:r>
            <a:r>
              <a:rPr sz="1950" b="1" spc="25" dirty="0">
                <a:latin typeface="Calibri"/>
                <a:cs typeface="Calibri"/>
              </a:rPr>
              <a:t> </a:t>
            </a:r>
            <a:r>
              <a:rPr sz="1950" b="1" dirty="0">
                <a:latin typeface="Calibri"/>
                <a:cs typeface="Calibri"/>
              </a:rPr>
              <a:t>the</a:t>
            </a:r>
            <a:r>
              <a:rPr sz="1950" b="1" spc="20" dirty="0">
                <a:latin typeface="Calibri"/>
                <a:cs typeface="Calibri"/>
              </a:rPr>
              <a:t> </a:t>
            </a:r>
            <a:r>
              <a:rPr sz="1950" b="1" dirty="0">
                <a:latin typeface="Calibri"/>
                <a:cs typeface="Calibri"/>
              </a:rPr>
              <a:t>processor</a:t>
            </a:r>
            <a:r>
              <a:rPr sz="1950" b="1" spc="20" dirty="0">
                <a:latin typeface="Calibri"/>
                <a:cs typeface="Calibri"/>
              </a:rPr>
              <a:t> </a:t>
            </a:r>
            <a:r>
              <a:rPr sz="1950" b="1" dirty="0">
                <a:latin typeface="Calibri"/>
                <a:cs typeface="Calibri"/>
              </a:rPr>
              <a:t>reads</a:t>
            </a:r>
            <a:r>
              <a:rPr sz="1950" b="1" spc="25" dirty="0">
                <a:latin typeface="Calibri"/>
                <a:cs typeface="Calibri"/>
              </a:rPr>
              <a:t> </a:t>
            </a:r>
            <a:r>
              <a:rPr sz="1950" b="1" dirty="0">
                <a:latin typeface="Calibri"/>
                <a:cs typeface="Calibri"/>
              </a:rPr>
              <a:t>the</a:t>
            </a:r>
            <a:r>
              <a:rPr sz="1950" b="1" spc="20" dirty="0">
                <a:latin typeface="Calibri"/>
                <a:cs typeface="Calibri"/>
              </a:rPr>
              <a:t> </a:t>
            </a:r>
            <a:r>
              <a:rPr sz="1950" b="1" dirty="0">
                <a:latin typeface="Calibri"/>
                <a:cs typeface="Calibri"/>
              </a:rPr>
              <a:t>value</a:t>
            </a:r>
            <a:r>
              <a:rPr sz="1950" b="1" spc="20" dirty="0">
                <a:latin typeface="Calibri"/>
                <a:cs typeface="Calibri"/>
              </a:rPr>
              <a:t> </a:t>
            </a:r>
            <a:r>
              <a:rPr sz="1950" b="1" dirty="0">
                <a:latin typeface="Calibri"/>
                <a:cs typeface="Calibri"/>
              </a:rPr>
              <a:t>in</a:t>
            </a:r>
            <a:r>
              <a:rPr sz="1950" b="1" spc="25" dirty="0">
                <a:latin typeface="Calibri"/>
                <a:cs typeface="Calibri"/>
              </a:rPr>
              <a:t> </a:t>
            </a:r>
            <a:r>
              <a:rPr sz="1950" b="1" dirty="0">
                <a:latin typeface="Calibri"/>
                <a:cs typeface="Calibri"/>
              </a:rPr>
              <a:t>the</a:t>
            </a:r>
            <a:r>
              <a:rPr sz="1950" b="1" spc="20" dirty="0">
                <a:latin typeface="Calibri"/>
                <a:cs typeface="Calibri"/>
              </a:rPr>
              <a:t> </a:t>
            </a:r>
            <a:r>
              <a:rPr sz="1950" b="1" spc="-10" dirty="0">
                <a:latin typeface="Calibri"/>
                <a:cs typeface="Calibri"/>
              </a:rPr>
              <a:t>instruction </a:t>
            </a:r>
            <a:r>
              <a:rPr sz="1950" b="1" dirty="0">
                <a:latin typeface="Calibri"/>
                <a:cs typeface="Calibri"/>
              </a:rPr>
              <a:t>register</a:t>
            </a:r>
            <a:r>
              <a:rPr sz="1950" b="1" spc="10" dirty="0">
                <a:latin typeface="Calibri"/>
                <a:cs typeface="Calibri"/>
              </a:rPr>
              <a:t> </a:t>
            </a:r>
            <a:r>
              <a:rPr sz="1950" b="1" dirty="0">
                <a:latin typeface="Calibri"/>
                <a:cs typeface="Calibri"/>
              </a:rPr>
              <a:t>and</a:t>
            </a:r>
            <a:r>
              <a:rPr sz="1950" b="1" spc="15" dirty="0">
                <a:latin typeface="Calibri"/>
                <a:cs typeface="Calibri"/>
              </a:rPr>
              <a:t> </a:t>
            </a:r>
            <a:r>
              <a:rPr sz="1950" b="1" dirty="0">
                <a:latin typeface="Calibri"/>
                <a:cs typeface="Calibri"/>
              </a:rPr>
              <a:t>understands</a:t>
            </a:r>
            <a:r>
              <a:rPr sz="1950" b="1" spc="15" dirty="0">
                <a:latin typeface="Calibri"/>
                <a:cs typeface="Calibri"/>
              </a:rPr>
              <a:t> </a:t>
            </a:r>
            <a:r>
              <a:rPr sz="1950" b="1" dirty="0">
                <a:latin typeface="Calibri"/>
                <a:cs typeface="Calibri"/>
              </a:rPr>
              <a:t>that</a:t>
            </a:r>
            <a:r>
              <a:rPr sz="1950" b="1" spc="10" dirty="0">
                <a:latin typeface="Calibri"/>
                <a:cs typeface="Calibri"/>
              </a:rPr>
              <a:t> </a:t>
            </a:r>
            <a:r>
              <a:rPr sz="1950" b="1" dirty="0">
                <a:latin typeface="Calibri"/>
                <a:cs typeface="Calibri"/>
              </a:rPr>
              <a:t>it</a:t>
            </a:r>
            <a:r>
              <a:rPr sz="1950" b="1" spc="15" dirty="0">
                <a:latin typeface="Calibri"/>
                <a:cs typeface="Calibri"/>
              </a:rPr>
              <a:t> </a:t>
            </a:r>
            <a:r>
              <a:rPr sz="1950" b="1" dirty="0">
                <a:latin typeface="Calibri"/>
                <a:cs typeface="Calibri"/>
              </a:rPr>
              <a:t>is</a:t>
            </a:r>
            <a:r>
              <a:rPr sz="1950" b="1" spc="15" dirty="0">
                <a:latin typeface="Calibri"/>
                <a:cs typeface="Calibri"/>
              </a:rPr>
              <a:t> </a:t>
            </a:r>
            <a:r>
              <a:rPr sz="1950" b="1" dirty="0">
                <a:latin typeface="Calibri"/>
                <a:cs typeface="Calibri"/>
              </a:rPr>
              <a:t>an</a:t>
            </a:r>
            <a:r>
              <a:rPr sz="1950" b="1" spc="10" dirty="0">
                <a:latin typeface="Calibri"/>
                <a:cs typeface="Calibri"/>
              </a:rPr>
              <a:t> </a:t>
            </a:r>
            <a:r>
              <a:rPr sz="1950" b="1" dirty="0">
                <a:latin typeface="Calibri"/>
                <a:cs typeface="Calibri"/>
              </a:rPr>
              <a:t>add</a:t>
            </a:r>
            <a:r>
              <a:rPr sz="1950" b="1" spc="15" dirty="0">
                <a:latin typeface="Calibri"/>
                <a:cs typeface="Calibri"/>
              </a:rPr>
              <a:t> </a:t>
            </a:r>
            <a:r>
              <a:rPr sz="1950" b="1" spc="-10" dirty="0">
                <a:latin typeface="Calibri"/>
                <a:cs typeface="Calibri"/>
              </a:rPr>
              <a:t>instruction.</a:t>
            </a:r>
            <a:endParaRPr sz="1950">
              <a:latin typeface="Calibri"/>
              <a:cs typeface="Calibri"/>
            </a:endParaRPr>
          </a:p>
          <a:p>
            <a:pPr>
              <a:lnSpc>
                <a:spcPct val="100000"/>
              </a:lnSpc>
              <a:spcBef>
                <a:spcPts val="40"/>
              </a:spcBef>
            </a:pPr>
            <a:endParaRPr sz="2750">
              <a:latin typeface="Calibri"/>
              <a:cs typeface="Calibri"/>
            </a:endParaRPr>
          </a:p>
          <a:p>
            <a:pPr marL="12700">
              <a:lnSpc>
                <a:spcPct val="100000"/>
              </a:lnSpc>
            </a:pPr>
            <a:r>
              <a:rPr sz="1950" b="1" dirty="0">
                <a:latin typeface="Calibri"/>
                <a:cs typeface="Calibri"/>
              </a:rPr>
              <a:t>Register</a:t>
            </a:r>
            <a:r>
              <a:rPr sz="1950" b="1" spc="15" dirty="0">
                <a:latin typeface="Calibri"/>
                <a:cs typeface="Calibri"/>
              </a:rPr>
              <a:t> </a:t>
            </a:r>
            <a:r>
              <a:rPr sz="1950" b="1" dirty="0">
                <a:latin typeface="Calibri"/>
                <a:cs typeface="Calibri"/>
              </a:rPr>
              <a:t>values</a:t>
            </a:r>
            <a:r>
              <a:rPr sz="1950" b="1" spc="20" dirty="0">
                <a:latin typeface="Calibri"/>
                <a:cs typeface="Calibri"/>
              </a:rPr>
              <a:t> </a:t>
            </a:r>
            <a:r>
              <a:rPr sz="1950" b="1" dirty="0">
                <a:latin typeface="Calibri"/>
                <a:cs typeface="Calibri"/>
              </a:rPr>
              <a:t>are</a:t>
            </a:r>
            <a:r>
              <a:rPr sz="1950" b="1" spc="20" dirty="0">
                <a:latin typeface="Calibri"/>
                <a:cs typeface="Calibri"/>
              </a:rPr>
              <a:t> </a:t>
            </a:r>
            <a:r>
              <a:rPr sz="1950" b="1" dirty="0">
                <a:latin typeface="Calibri"/>
                <a:cs typeface="Calibri"/>
              </a:rPr>
              <a:t>read</a:t>
            </a:r>
            <a:r>
              <a:rPr sz="1950" b="1" spc="20" dirty="0">
                <a:latin typeface="Calibri"/>
                <a:cs typeface="Calibri"/>
              </a:rPr>
              <a:t> </a:t>
            </a:r>
            <a:r>
              <a:rPr sz="1950" b="1" dirty="0">
                <a:latin typeface="Calibri"/>
                <a:cs typeface="Calibri"/>
              </a:rPr>
              <a:t>and</a:t>
            </a:r>
            <a:r>
              <a:rPr sz="1950" b="1" spc="15" dirty="0">
                <a:latin typeface="Calibri"/>
                <a:cs typeface="Calibri"/>
              </a:rPr>
              <a:t> </a:t>
            </a:r>
            <a:r>
              <a:rPr sz="1950" b="1" dirty="0">
                <a:latin typeface="Calibri"/>
                <a:cs typeface="Calibri"/>
              </a:rPr>
              <a:t>readied</a:t>
            </a:r>
            <a:r>
              <a:rPr sz="1950" b="1" spc="20" dirty="0">
                <a:latin typeface="Calibri"/>
                <a:cs typeface="Calibri"/>
              </a:rPr>
              <a:t> </a:t>
            </a:r>
            <a:r>
              <a:rPr sz="1950" b="1" dirty="0">
                <a:latin typeface="Calibri"/>
                <a:cs typeface="Calibri"/>
              </a:rPr>
              <a:t>to</a:t>
            </a:r>
            <a:r>
              <a:rPr sz="1950" b="1" spc="20" dirty="0">
                <a:latin typeface="Calibri"/>
                <a:cs typeface="Calibri"/>
              </a:rPr>
              <a:t> </a:t>
            </a:r>
            <a:r>
              <a:rPr sz="1950" b="1" dirty="0">
                <a:latin typeface="Calibri"/>
                <a:cs typeface="Calibri"/>
              </a:rPr>
              <a:t>be</a:t>
            </a:r>
            <a:r>
              <a:rPr sz="1950" b="1" spc="20" dirty="0">
                <a:latin typeface="Calibri"/>
                <a:cs typeface="Calibri"/>
              </a:rPr>
              <a:t> </a:t>
            </a:r>
            <a:r>
              <a:rPr sz="1950" b="1" dirty="0">
                <a:latin typeface="Calibri"/>
                <a:cs typeface="Calibri"/>
              </a:rPr>
              <a:t>put</a:t>
            </a:r>
            <a:r>
              <a:rPr sz="1950" b="1" spc="20" dirty="0">
                <a:latin typeface="Calibri"/>
                <a:cs typeface="Calibri"/>
              </a:rPr>
              <a:t> </a:t>
            </a:r>
            <a:r>
              <a:rPr sz="1950" b="1" dirty="0">
                <a:latin typeface="Calibri"/>
                <a:cs typeface="Calibri"/>
              </a:rPr>
              <a:t>into</a:t>
            </a:r>
            <a:r>
              <a:rPr sz="1950" b="1" spc="15" dirty="0">
                <a:latin typeface="Calibri"/>
                <a:cs typeface="Calibri"/>
              </a:rPr>
              <a:t> </a:t>
            </a:r>
            <a:r>
              <a:rPr sz="1950" b="1" dirty="0">
                <a:latin typeface="Calibri"/>
                <a:cs typeface="Calibri"/>
              </a:rPr>
              <a:t>the</a:t>
            </a:r>
            <a:r>
              <a:rPr sz="1950" b="1" spc="20" dirty="0">
                <a:latin typeface="Calibri"/>
                <a:cs typeface="Calibri"/>
              </a:rPr>
              <a:t> </a:t>
            </a:r>
            <a:r>
              <a:rPr sz="1950" b="1" spc="-20" dirty="0">
                <a:latin typeface="Calibri"/>
                <a:cs typeface="Calibri"/>
              </a:rPr>
              <a:t>ALU.</a:t>
            </a:r>
            <a:endParaRPr sz="1950">
              <a:latin typeface="Calibri"/>
              <a:cs typeface="Calibri"/>
            </a:endParaRPr>
          </a:p>
          <a:p>
            <a:pPr>
              <a:lnSpc>
                <a:spcPct val="100000"/>
              </a:lnSpc>
              <a:spcBef>
                <a:spcPts val="50"/>
              </a:spcBef>
            </a:pPr>
            <a:endParaRPr sz="2700">
              <a:latin typeface="Calibri"/>
              <a:cs typeface="Calibri"/>
            </a:endParaRPr>
          </a:p>
          <a:p>
            <a:pPr marL="12700" marR="5080">
              <a:lnSpc>
                <a:spcPct val="102200"/>
              </a:lnSpc>
            </a:pPr>
            <a:r>
              <a:rPr sz="1950" b="1" dirty="0">
                <a:latin typeface="Calibri"/>
                <a:cs typeface="Calibri"/>
              </a:rPr>
              <a:t>Once</a:t>
            </a:r>
            <a:r>
              <a:rPr sz="1950" b="1" spc="15" dirty="0">
                <a:latin typeface="Calibri"/>
                <a:cs typeface="Calibri"/>
              </a:rPr>
              <a:t> </a:t>
            </a:r>
            <a:r>
              <a:rPr sz="1950" b="1" dirty="0">
                <a:latin typeface="Calibri"/>
                <a:cs typeface="Calibri"/>
              </a:rPr>
              <a:t>the</a:t>
            </a:r>
            <a:r>
              <a:rPr sz="1950" b="1" spc="20" dirty="0">
                <a:latin typeface="Calibri"/>
                <a:cs typeface="Calibri"/>
              </a:rPr>
              <a:t> </a:t>
            </a:r>
            <a:r>
              <a:rPr sz="1950" b="1" dirty="0">
                <a:latin typeface="Calibri"/>
                <a:cs typeface="Calibri"/>
              </a:rPr>
              <a:t>registers</a:t>
            </a:r>
            <a:r>
              <a:rPr sz="1950" b="1" spc="15" dirty="0">
                <a:latin typeface="Calibri"/>
                <a:cs typeface="Calibri"/>
              </a:rPr>
              <a:t> </a:t>
            </a:r>
            <a:r>
              <a:rPr sz="1950" b="1" dirty="0">
                <a:latin typeface="Calibri"/>
                <a:cs typeface="Calibri"/>
              </a:rPr>
              <a:t>are</a:t>
            </a:r>
            <a:r>
              <a:rPr sz="1950" b="1" spc="20" dirty="0">
                <a:latin typeface="Calibri"/>
                <a:cs typeface="Calibri"/>
              </a:rPr>
              <a:t> </a:t>
            </a:r>
            <a:r>
              <a:rPr sz="1950" b="1" dirty="0">
                <a:latin typeface="Calibri"/>
                <a:cs typeface="Calibri"/>
              </a:rPr>
              <a:t>read,</a:t>
            </a:r>
            <a:r>
              <a:rPr sz="1950" b="1" spc="15" dirty="0">
                <a:latin typeface="Calibri"/>
                <a:cs typeface="Calibri"/>
              </a:rPr>
              <a:t> </a:t>
            </a:r>
            <a:r>
              <a:rPr sz="1950" b="1" dirty="0">
                <a:latin typeface="Calibri"/>
                <a:cs typeface="Calibri"/>
              </a:rPr>
              <a:t>the</a:t>
            </a:r>
            <a:r>
              <a:rPr sz="1950" b="1" spc="20" dirty="0">
                <a:latin typeface="Calibri"/>
                <a:cs typeface="Calibri"/>
              </a:rPr>
              <a:t> </a:t>
            </a:r>
            <a:r>
              <a:rPr sz="1950" b="1" dirty="0">
                <a:latin typeface="Calibri"/>
                <a:cs typeface="Calibri"/>
              </a:rPr>
              <a:t>processor</a:t>
            </a:r>
            <a:r>
              <a:rPr sz="1950" b="1" spc="15" dirty="0">
                <a:latin typeface="Calibri"/>
                <a:cs typeface="Calibri"/>
              </a:rPr>
              <a:t> </a:t>
            </a:r>
            <a:r>
              <a:rPr sz="1950" b="1" dirty="0">
                <a:latin typeface="Calibri"/>
                <a:cs typeface="Calibri"/>
              </a:rPr>
              <a:t>can</a:t>
            </a:r>
            <a:r>
              <a:rPr sz="1950" b="1" spc="20" dirty="0">
                <a:latin typeface="Calibri"/>
                <a:cs typeface="Calibri"/>
              </a:rPr>
              <a:t> </a:t>
            </a:r>
            <a:r>
              <a:rPr sz="1950" b="1" dirty="0">
                <a:latin typeface="Calibri"/>
                <a:cs typeface="Calibri"/>
              </a:rPr>
              <a:t>also</a:t>
            </a:r>
            <a:r>
              <a:rPr sz="1950" b="1" spc="15" dirty="0">
                <a:latin typeface="Calibri"/>
                <a:cs typeface="Calibri"/>
              </a:rPr>
              <a:t> </a:t>
            </a:r>
            <a:r>
              <a:rPr sz="1950" b="1" dirty="0">
                <a:latin typeface="Calibri"/>
                <a:cs typeface="Calibri"/>
              </a:rPr>
              <a:t>determine</a:t>
            </a:r>
            <a:r>
              <a:rPr sz="1950" b="1" spc="20" dirty="0">
                <a:latin typeface="Calibri"/>
                <a:cs typeface="Calibri"/>
              </a:rPr>
              <a:t> </a:t>
            </a:r>
            <a:r>
              <a:rPr sz="1950" b="1" dirty="0">
                <a:latin typeface="Calibri"/>
                <a:cs typeface="Calibri"/>
              </a:rPr>
              <a:t>the</a:t>
            </a:r>
            <a:r>
              <a:rPr sz="1950" b="1" spc="15" dirty="0">
                <a:latin typeface="Calibri"/>
                <a:cs typeface="Calibri"/>
              </a:rPr>
              <a:t> </a:t>
            </a:r>
            <a:r>
              <a:rPr sz="1950" b="1" dirty="0">
                <a:latin typeface="Calibri"/>
                <a:cs typeface="Calibri"/>
              </a:rPr>
              <a:t>outcome</a:t>
            </a:r>
            <a:r>
              <a:rPr sz="1950" b="1" spc="20" dirty="0">
                <a:latin typeface="Calibri"/>
                <a:cs typeface="Calibri"/>
              </a:rPr>
              <a:t> </a:t>
            </a:r>
            <a:r>
              <a:rPr sz="1950" b="1" dirty="0">
                <a:latin typeface="Calibri"/>
                <a:cs typeface="Calibri"/>
              </a:rPr>
              <a:t>of</a:t>
            </a:r>
            <a:r>
              <a:rPr sz="1950" b="1" spc="15" dirty="0">
                <a:latin typeface="Calibri"/>
                <a:cs typeface="Calibri"/>
              </a:rPr>
              <a:t> </a:t>
            </a:r>
            <a:r>
              <a:rPr sz="1950" b="1" spc="-50" dirty="0">
                <a:latin typeface="Calibri"/>
                <a:cs typeface="Calibri"/>
              </a:rPr>
              <a:t>a </a:t>
            </a:r>
            <a:r>
              <a:rPr sz="1950" b="1" spc="-10" dirty="0">
                <a:latin typeface="Calibri"/>
                <a:cs typeface="Calibri"/>
              </a:rPr>
              <a:t>branch.</a:t>
            </a:r>
            <a:endParaRPr sz="1950">
              <a:latin typeface="Calibri"/>
              <a:cs typeface="Calibri"/>
            </a:endParaRPr>
          </a:p>
        </p:txBody>
      </p:sp>
      <p:pic>
        <p:nvPicPr>
          <p:cNvPr id="5" name="object 5">
            <a:extLst>
              <a:ext uri="{FF2B5EF4-FFF2-40B4-BE49-F238E27FC236}">
                <a16:creationId xmlns:a16="http://schemas.microsoft.com/office/drawing/2014/main" id="{13C9B278-FDCF-61CB-72D8-D8B34FC0607B}"/>
              </a:ext>
            </a:extLst>
          </p:cNvPr>
          <p:cNvPicPr/>
          <p:nvPr/>
        </p:nvPicPr>
        <p:blipFill>
          <a:blip r:embed="rId2" cstate="print"/>
          <a:stretch>
            <a:fillRect/>
          </a:stretch>
        </p:blipFill>
        <p:spPr>
          <a:xfrm>
            <a:off x="474265" y="3317250"/>
            <a:ext cx="190500" cy="190500"/>
          </a:xfrm>
          <a:prstGeom prst="rect">
            <a:avLst/>
          </a:prstGeom>
        </p:spPr>
      </p:pic>
      <p:pic>
        <p:nvPicPr>
          <p:cNvPr id="6" name="object 6">
            <a:extLst>
              <a:ext uri="{FF2B5EF4-FFF2-40B4-BE49-F238E27FC236}">
                <a16:creationId xmlns:a16="http://schemas.microsoft.com/office/drawing/2014/main" id="{BCEB392F-7441-796B-DF99-8D90F90AB7E2}"/>
              </a:ext>
            </a:extLst>
          </p:cNvPr>
          <p:cNvPicPr/>
          <p:nvPr/>
        </p:nvPicPr>
        <p:blipFill>
          <a:blip r:embed="rId2" cstate="print"/>
          <a:stretch>
            <a:fillRect/>
          </a:stretch>
        </p:blipFill>
        <p:spPr>
          <a:xfrm>
            <a:off x="474265" y="4045646"/>
            <a:ext cx="190500" cy="190500"/>
          </a:xfrm>
          <a:prstGeom prst="rect">
            <a:avLst/>
          </a:prstGeom>
        </p:spPr>
      </p:pic>
      <p:sp>
        <p:nvSpPr>
          <p:cNvPr id="7" name="object 7">
            <a:extLst>
              <a:ext uri="{FF2B5EF4-FFF2-40B4-BE49-F238E27FC236}">
                <a16:creationId xmlns:a16="http://schemas.microsoft.com/office/drawing/2014/main" id="{F4E7182B-13E5-3D60-617A-15ECEC508748}"/>
              </a:ext>
            </a:extLst>
          </p:cNvPr>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44</a:t>
            </a:fld>
            <a:endParaRPr spc="-25" dirty="0"/>
          </a:p>
        </p:txBody>
      </p:sp>
    </p:spTree>
    <p:extLst>
      <p:ext uri="{BB962C8B-B14F-4D97-AF65-F5344CB8AC3E}">
        <p14:creationId xmlns:p14="http://schemas.microsoft.com/office/powerpoint/2010/main" val="2002938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4CDA8-B35A-DF92-41D8-1A7E47A715C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920A92-DD0E-94F3-1F2F-C5BD43E5E11C}"/>
              </a:ext>
            </a:extLst>
          </p:cNvPr>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dirty="0"/>
              <a:t>The</a:t>
            </a:r>
            <a:r>
              <a:rPr spc="-65" dirty="0"/>
              <a:t> </a:t>
            </a:r>
            <a:r>
              <a:rPr dirty="0"/>
              <a:t>Execute</a:t>
            </a:r>
            <a:r>
              <a:rPr spc="-65" dirty="0"/>
              <a:t> </a:t>
            </a:r>
            <a:r>
              <a:rPr spc="-20" dirty="0"/>
              <a:t>Cycle</a:t>
            </a:r>
          </a:p>
        </p:txBody>
      </p:sp>
      <p:pic>
        <p:nvPicPr>
          <p:cNvPr id="3" name="object 3">
            <a:extLst>
              <a:ext uri="{FF2B5EF4-FFF2-40B4-BE49-F238E27FC236}">
                <a16:creationId xmlns:a16="http://schemas.microsoft.com/office/drawing/2014/main" id="{5F0E9BE6-C710-325D-3E05-B8C99CFE8194}"/>
              </a:ext>
            </a:extLst>
          </p:cNvPr>
          <p:cNvPicPr/>
          <p:nvPr/>
        </p:nvPicPr>
        <p:blipFill>
          <a:blip r:embed="rId2" cstate="print"/>
          <a:stretch>
            <a:fillRect/>
          </a:stretch>
        </p:blipFill>
        <p:spPr>
          <a:xfrm>
            <a:off x="474265" y="2285006"/>
            <a:ext cx="190500" cy="190500"/>
          </a:xfrm>
          <a:prstGeom prst="rect">
            <a:avLst/>
          </a:prstGeom>
        </p:spPr>
      </p:pic>
      <p:sp>
        <p:nvSpPr>
          <p:cNvPr id="4" name="object 4">
            <a:extLst>
              <a:ext uri="{FF2B5EF4-FFF2-40B4-BE49-F238E27FC236}">
                <a16:creationId xmlns:a16="http://schemas.microsoft.com/office/drawing/2014/main" id="{BCB56601-3489-BB1C-DBA4-CF0E662BD191}"/>
              </a:ext>
            </a:extLst>
          </p:cNvPr>
          <p:cNvSpPr txBox="1"/>
          <p:nvPr/>
        </p:nvSpPr>
        <p:spPr>
          <a:xfrm>
            <a:off x="744457" y="2155708"/>
            <a:ext cx="5109210" cy="3328035"/>
          </a:xfrm>
          <a:prstGeom prst="rect">
            <a:avLst/>
          </a:prstGeom>
        </p:spPr>
        <p:txBody>
          <a:bodyPr vert="horz" wrap="square" lIns="0" tIns="51435" rIns="0" bIns="0" rtlCol="0">
            <a:spAutoFit/>
          </a:bodyPr>
          <a:lstStyle/>
          <a:p>
            <a:pPr marL="12700">
              <a:lnSpc>
                <a:spcPct val="100000"/>
              </a:lnSpc>
              <a:spcBef>
                <a:spcPts val="405"/>
              </a:spcBef>
            </a:pPr>
            <a:r>
              <a:rPr sz="1950" b="1" dirty="0">
                <a:latin typeface="Calibri"/>
                <a:cs typeface="Calibri"/>
              </a:rPr>
              <a:t>Processor-memory</a:t>
            </a:r>
            <a:r>
              <a:rPr sz="1950" b="1" spc="75" dirty="0">
                <a:latin typeface="Calibri"/>
                <a:cs typeface="Calibri"/>
              </a:rPr>
              <a:t> </a:t>
            </a:r>
            <a:r>
              <a:rPr sz="1950" b="1" spc="-10" dirty="0">
                <a:latin typeface="Calibri"/>
                <a:cs typeface="Calibri"/>
              </a:rPr>
              <a:t>interactions</a:t>
            </a:r>
            <a:endParaRPr sz="1950">
              <a:latin typeface="Calibri"/>
              <a:cs typeface="Calibri"/>
            </a:endParaRPr>
          </a:p>
          <a:p>
            <a:pPr marL="341630" indent="-234950">
              <a:lnSpc>
                <a:spcPct val="100000"/>
              </a:lnSpc>
              <a:spcBef>
                <a:spcPts val="425"/>
              </a:spcBef>
              <a:buClr>
                <a:srgbClr val="990000"/>
              </a:buClr>
              <a:buSzPct val="109090"/>
              <a:buFont typeface="Trebuchet MS"/>
              <a:buChar char="▪"/>
              <a:tabLst>
                <a:tab pos="341630" algn="l"/>
              </a:tabLst>
            </a:pPr>
            <a:r>
              <a:rPr sz="1650" dirty="0">
                <a:latin typeface="Calibri"/>
                <a:cs typeface="Calibri"/>
              </a:rPr>
              <a:t>Data</a:t>
            </a:r>
            <a:r>
              <a:rPr sz="1650" spc="-30" dirty="0">
                <a:latin typeface="Calibri"/>
                <a:cs typeface="Calibri"/>
              </a:rPr>
              <a:t> </a:t>
            </a:r>
            <a:r>
              <a:rPr sz="1650" spc="-10" dirty="0">
                <a:latin typeface="Calibri"/>
                <a:cs typeface="Calibri"/>
              </a:rPr>
              <a:t>transferred</a:t>
            </a:r>
            <a:r>
              <a:rPr sz="1650" spc="-20" dirty="0">
                <a:latin typeface="Calibri"/>
                <a:cs typeface="Calibri"/>
              </a:rPr>
              <a:t> </a:t>
            </a:r>
            <a:r>
              <a:rPr sz="1650" dirty="0">
                <a:latin typeface="Calibri"/>
                <a:cs typeface="Calibri"/>
              </a:rPr>
              <a:t>between</a:t>
            </a:r>
            <a:r>
              <a:rPr sz="1650" spc="-15" dirty="0">
                <a:latin typeface="Calibri"/>
                <a:cs typeface="Calibri"/>
              </a:rPr>
              <a:t> </a:t>
            </a:r>
            <a:r>
              <a:rPr sz="1650" dirty="0">
                <a:latin typeface="Calibri"/>
                <a:cs typeface="Calibri"/>
              </a:rPr>
              <a:t>CPU</a:t>
            </a:r>
            <a:r>
              <a:rPr sz="1650" spc="-20" dirty="0">
                <a:latin typeface="Calibri"/>
                <a:cs typeface="Calibri"/>
              </a:rPr>
              <a:t> </a:t>
            </a:r>
            <a:r>
              <a:rPr sz="1650" dirty="0">
                <a:latin typeface="Calibri"/>
                <a:cs typeface="Calibri"/>
              </a:rPr>
              <a:t>and</a:t>
            </a:r>
            <a:r>
              <a:rPr sz="1650" spc="-20" dirty="0">
                <a:latin typeface="Calibri"/>
                <a:cs typeface="Calibri"/>
              </a:rPr>
              <a:t> </a:t>
            </a:r>
            <a:r>
              <a:rPr sz="1650" dirty="0">
                <a:latin typeface="Calibri"/>
                <a:cs typeface="Calibri"/>
              </a:rPr>
              <a:t>main</a:t>
            </a:r>
            <a:r>
              <a:rPr sz="1650" spc="-15" dirty="0">
                <a:latin typeface="Calibri"/>
                <a:cs typeface="Calibri"/>
              </a:rPr>
              <a:t> </a:t>
            </a:r>
            <a:r>
              <a:rPr sz="1650" spc="-10" dirty="0">
                <a:latin typeface="Calibri"/>
                <a:cs typeface="Calibri"/>
              </a:rPr>
              <a:t>memory</a:t>
            </a:r>
            <a:endParaRPr sz="1650">
              <a:latin typeface="Calibri"/>
              <a:cs typeface="Calibri"/>
            </a:endParaRPr>
          </a:p>
          <a:p>
            <a:pPr marL="12700">
              <a:lnSpc>
                <a:spcPct val="100000"/>
              </a:lnSpc>
              <a:spcBef>
                <a:spcPts val="500"/>
              </a:spcBef>
            </a:pPr>
            <a:r>
              <a:rPr sz="1950" b="1" dirty="0">
                <a:latin typeface="Calibri"/>
                <a:cs typeface="Calibri"/>
              </a:rPr>
              <a:t>Processor-I/O</a:t>
            </a:r>
            <a:r>
              <a:rPr sz="1950" b="1" spc="25" dirty="0">
                <a:latin typeface="Calibri"/>
                <a:cs typeface="Calibri"/>
              </a:rPr>
              <a:t> </a:t>
            </a:r>
            <a:r>
              <a:rPr sz="1950" b="1" spc="-10" dirty="0">
                <a:latin typeface="Calibri"/>
                <a:cs typeface="Calibri"/>
              </a:rPr>
              <a:t>interactions</a:t>
            </a:r>
            <a:endParaRPr sz="1950">
              <a:latin typeface="Calibri"/>
              <a:cs typeface="Calibri"/>
            </a:endParaRPr>
          </a:p>
          <a:p>
            <a:pPr marL="341630" indent="-234950">
              <a:lnSpc>
                <a:spcPct val="100000"/>
              </a:lnSpc>
              <a:spcBef>
                <a:spcPts val="425"/>
              </a:spcBef>
              <a:buClr>
                <a:srgbClr val="990000"/>
              </a:buClr>
              <a:buSzPct val="109090"/>
              <a:buFont typeface="Trebuchet MS"/>
              <a:buChar char="▪"/>
              <a:tabLst>
                <a:tab pos="341630" algn="l"/>
              </a:tabLst>
            </a:pPr>
            <a:r>
              <a:rPr sz="1650" dirty="0">
                <a:latin typeface="Calibri"/>
                <a:cs typeface="Calibri"/>
              </a:rPr>
              <a:t>Data</a:t>
            </a:r>
            <a:r>
              <a:rPr sz="1650" spc="-30" dirty="0">
                <a:latin typeface="Calibri"/>
                <a:cs typeface="Calibri"/>
              </a:rPr>
              <a:t> </a:t>
            </a:r>
            <a:r>
              <a:rPr sz="1650" spc="-10" dirty="0">
                <a:latin typeface="Calibri"/>
                <a:cs typeface="Calibri"/>
              </a:rPr>
              <a:t>transferred</a:t>
            </a:r>
            <a:r>
              <a:rPr sz="1650" spc="-20" dirty="0">
                <a:latin typeface="Calibri"/>
                <a:cs typeface="Calibri"/>
              </a:rPr>
              <a:t> </a:t>
            </a:r>
            <a:r>
              <a:rPr sz="1650" dirty="0">
                <a:latin typeface="Calibri"/>
                <a:cs typeface="Calibri"/>
              </a:rPr>
              <a:t>between</a:t>
            </a:r>
            <a:r>
              <a:rPr sz="1650" spc="-20" dirty="0">
                <a:latin typeface="Calibri"/>
                <a:cs typeface="Calibri"/>
              </a:rPr>
              <a:t> </a:t>
            </a:r>
            <a:r>
              <a:rPr sz="1650" dirty="0">
                <a:latin typeface="Calibri"/>
                <a:cs typeface="Calibri"/>
              </a:rPr>
              <a:t>CPU</a:t>
            </a:r>
            <a:r>
              <a:rPr sz="1650" spc="-20" dirty="0">
                <a:latin typeface="Calibri"/>
                <a:cs typeface="Calibri"/>
              </a:rPr>
              <a:t> </a:t>
            </a:r>
            <a:r>
              <a:rPr sz="1650" dirty="0">
                <a:latin typeface="Calibri"/>
                <a:cs typeface="Calibri"/>
              </a:rPr>
              <a:t>and</a:t>
            </a:r>
            <a:r>
              <a:rPr sz="1650" spc="-20" dirty="0">
                <a:latin typeface="Calibri"/>
                <a:cs typeface="Calibri"/>
              </a:rPr>
              <a:t> </a:t>
            </a:r>
            <a:r>
              <a:rPr sz="1650" dirty="0">
                <a:latin typeface="Calibri"/>
                <a:cs typeface="Calibri"/>
              </a:rPr>
              <a:t>I/O</a:t>
            </a:r>
            <a:r>
              <a:rPr sz="1650" spc="-15" dirty="0">
                <a:latin typeface="Calibri"/>
                <a:cs typeface="Calibri"/>
              </a:rPr>
              <a:t> </a:t>
            </a:r>
            <a:r>
              <a:rPr sz="1650" spc="-10" dirty="0">
                <a:latin typeface="Calibri"/>
                <a:cs typeface="Calibri"/>
              </a:rPr>
              <a:t>device</a:t>
            </a:r>
            <a:endParaRPr sz="1650">
              <a:latin typeface="Calibri"/>
              <a:cs typeface="Calibri"/>
            </a:endParaRPr>
          </a:p>
          <a:p>
            <a:pPr marL="12700">
              <a:lnSpc>
                <a:spcPct val="100000"/>
              </a:lnSpc>
              <a:spcBef>
                <a:spcPts val="500"/>
              </a:spcBef>
            </a:pPr>
            <a:r>
              <a:rPr sz="1950" b="1" dirty="0">
                <a:latin typeface="Calibri"/>
                <a:cs typeface="Calibri"/>
              </a:rPr>
              <a:t>Data</a:t>
            </a:r>
            <a:r>
              <a:rPr sz="1950" b="1" spc="-5" dirty="0">
                <a:latin typeface="Calibri"/>
                <a:cs typeface="Calibri"/>
              </a:rPr>
              <a:t> </a:t>
            </a:r>
            <a:r>
              <a:rPr sz="1950" b="1" spc="-10" dirty="0">
                <a:latin typeface="Calibri"/>
                <a:cs typeface="Calibri"/>
              </a:rPr>
              <a:t>processing</a:t>
            </a:r>
            <a:endParaRPr sz="1950">
              <a:latin typeface="Calibri"/>
              <a:cs typeface="Calibri"/>
            </a:endParaRPr>
          </a:p>
          <a:p>
            <a:pPr marL="341630" indent="-234950">
              <a:lnSpc>
                <a:spcPct val="100000"/>
              </a:lnSpc>
              <a:spcBef>
                <a:spcPts val="420"/>
              </a:spcBef>
              <a:buClr>
                <a:srgbClr val="990000"/>
              </a:buClr>
              <a:buSzPct val="109090"/>
              <a:buFont typeface="Trebuchet MS"/>
              <a:buChar char="▪"/>
              <a:tabLst>
                <a:tab pos="341630" algn="l"/>
              </a:tabLst>
            </a:pPr>
            <a:r>
              <a:rPr sz="1650" dirty="0">
                <a:latin typeface="Calibri"/>
                <a:cs typeface="Calibri"/>
              </a:rPr>
              <a:t>Some</a:t>
            </a:r>
            <a:r>
              <a:rPr sz="1650" spc="-30" dirty="0">
                <a:latin typeface="Calibri"/>
                <a:cs typeface="Calibri"/>
              </a:rPr>
              <a:t> </a:t>
            </a:r>
            <a:r>
              <a:rPr sz="1650" dirty="0">
                <a:latin typeface="Calibri"/>
                <a:cs typeface="Calibri"/>
              </a:rPr>
              <a:t>arithmetic</a:t>
            </a:r>
            <a:r>
              <a:rPr sz="1650" spc="-25" dirty="0">
                <a:latin typeface="Calibri"/>
                <a:cs typeface="Calibri"/>
              </a:rPr>
              <a:t> </a:t>
            </a:r>
            <a:r>
              <a:rPr sz="1650" dirty="0">
                <a:latin typeface="Calibri"/>
                <a:cs typeface="Calibri"/>
              </a:rPr>
              <a:t>or</a:t>
            </a:r>
            <a:r>
              <a:rPr sz="1650" spc="-25" dirty="0">
                <a:latin typeface="Calibri"/>
                <a:cs typeface="Calibri"/>
              </a:rPr>
              <a:t> </a:t>
            </a:r>
            <a:r>
              <a:rPr sz="1650" dirty="0">
                <a:latin typeface="Calibri"/>
                <a:cs typeface="Calibri"/>
              </a:rPr>
              <a:t>logical</a:t>
            </a:r>
            <a:r>
              <a:rPr sz="1650" spc="-30" dirty="0">
                <a:latin typeface="Calibri"/>
                <a:cs typeface="Calibri"/>
              </a:rPr>
              <a:t> </a:t>
            </a:r>
            <a:r>
              <a:rPr sz="1650" dirty="0">
                <a:latin typeface="Calibri"/>
                <a:cs typeface="Calibri"/>
              </a:rPr>
              <a:t>operation</a:t>
            </a:r>
            <a:r>
              <a:rPr sz="1650" spc="-25" dirty="0">
                <a:latin typeface="Calibri"/>
                <a:cs typeface="Calibri"/>
              </a:rPr>
              <a:t> </a:t>
            </a:r>
            <a:r>
              <a:rPr sz="1650" dirty="0">
                <a:latin typeface="Calibri"/>
                <a:cs typeface="Calibri"/>
              </a:rPr>
              <a:t>performed</a:t>
            </a:r>
            <a:r>
              <a:rPr sz="1650" spc="-25" dirty="0">
                <a:latin typeface="Calibri"/>
                <a:cs typeface="Calibri"/>
              </a:rPr>
              <a:t> </a:t>
            </a:r>
            <a:r>
              <a:rPr sz="1650" dirty="0">
                <a:latin typeface="Calibri"/>
                <a:cs typeface="Calibri"/>
              </a:rPr>
              <a:t>on</a:t>
            </a:r>
            <a:r>
              <a:rPr sz="1650" spc="-25" dirty="0">
                <a:latin typeface="Calibri"/>
                <a:cs typeface="Calibri"/>
              </a:rPr>
              <a:t> </a:t>
            </a:r>
            <a:r>
              <a:rPr sz="1650" spc="-20" dirty="0">
                <a:latin typeface="Calibri"/>
                <a:cs typeface="Calibri"/>
              </a:rPr>
              <a:t>data</a:t>
            </a:r>
            <a:endParaRPr sz="1650">
              <a:latin typeface="Calibri"/>
              <a:cs typeface="Calibri"/>
            </a:endParaRPr>
          </a:p>
          <a:p>
            <a:pPr marL="12700">
              <a:lnSpc>
                <a:spcPct val="100000"/>
              </a:lnSpc>
              <a:spcBef>
                <a:spcPts val="500"/>
              </a:spcBef>
            </a:pPr>
            <a:r>
              <a:rPr sz="1950" b="1" dirty="0">
                <a:latin typeface="Calibri"/>
                <a:cs typeface="Calibri"/>
              </a:rPr>
              <a:t>Control</a:t>
            </a:r>
            <a:r>
              <a:rPr sz="1950" b="1" spc="5" dirty="0">
                <a:latin typeface="Calibri"/>
                <a:cs typeface="Calibri"/>
              </a:rPr>
              <a:t> </a:t>
            </a:r>
            <a:r>
              <a:rPr sz="1950" b="1" spc="-10" dirty="0">
                <a:latin typeface="Calibri"/>
                <a:cs typeface="Calibri"/>
              </a:rPr>
              <a:t>action</a:t>
            </a:r>
            <a:endParaRPr sz="1950">
              <a:latin typeface="Calibri"/>
              <a:cs typeface="Calibri"/>
            </a:endParaRPr>
          </a:p>
          <a:p>
            <a:pPr marL="341630" indent="-234950">
              <a:lnSpc>
                <a:spcPct val="100000"/>
              </a:lnSpc>
              <a:spcBef>
                <a:spcPts val="425"/>
              </a:spcBef>
              <a:buClr>
                <a:srgbClr val="990000"/>
              </a:buClr>
              <a:buSzPct val="109090"/>
              <a:buFont typeface="Trebuchet MS"/>
              <a:buChar char="▪"/>
              <a:tabLst>
                <a:tab pos="341630" algn="l"/>
              </a:tabLst>
            </a:pPr>
            <a:r>
              <a:rPr sz="1650" dirty="0">
                <a:latin typeface="Calibri"/>
                <a:cs typeface="Calibri"/>
              </a:rPr>
              <a:t>Change</a:t>
            </a:r>
            <a:r>
              <a:rPr sz="1650" spc="-10" dirty="0">
                <a:latin typeface="Calibri"/>
                <a:cs typeface="Calibri"/>
              </a:rPr>
              <a:t> </a:t>
            </a:r>
            <a:r>
              <a:rPr sz="1650" dirty="0">
                <a:latin typeface="Calibri"/>
                <a:cs typeface="Calibri"/>
              </a:rPr>
              <a:t>sequence</a:t>
            </a:r>
            <a:r>
              <a:rPr sz="1650" spc="-10" dirty="0">
                <a:latin typeface="Calibri"/>
                <a:cs typeface="Calibri"/>
              </a:rPr>
              <a:t> </a:t>
            </a:r>
            <a:r>
              <a:rPr sz="1650" dirty="0">
                <a:latin typeface="Calibri"/>
                <a:cs typeface="Calibri"/>
              </a:rPr>
              <a:t>of</a:t>
            </a:r>
            <a:r>
              <a:rPr sz="1650" spc="-5" dirty="0">
                <a:latin typeface="Calibri"/>
                <a:cs typeface="Calibri"/>
              </a:rPr>
              <a:t> </a:t>
            </a:r>
            <a:r>
              <a:rPr sz="1650" spc="-10" dirty="0">
                <a:latin typeface="Calibri"/>
                <a:cs typeface="Calibri"/>
              </a:rPr>
              <a:t>operations</a:t>
            </a:r>
            <a:endParaRPr sz="1650">
              <a:latin typeface="Calibri"/>
              <a:cs typeface="Calibri"/>
            </a:endParaRPr>
          </a:p>
          <a:p>
            <a:pPr marL="671830" lvl="1" indent="-187960">
              <a:lnSpc>
                <a:spcPct val="100000"/>
              </a:lnSpc>
              <a:spcBef>
                <a:spcPts val="395"/>
              </a:spcBef>
              <a:buSzPct val="78787"/>
              <a:buFont typeface="Trebuchet MS"/>
              <a:buChar char="▪"/>
              <a:tabLst>
                <a:tab pos="671830" algn="l"/>
              </a:tabLst>
            </a:pPr>
            <a:r>
              <a:rPr sz="1650" dirty="0">
                <a:latin typeface="Calibri"/>
                <a:cs typeface="Calibri"/>
              </a:rPr>
              <a:t>Example:</a:t>
            </a:r>
            <a:r>
              <a:rPr sz="1650" spc="-35" dirty="0">
                <a:latin typeface="Calibri"/>
                <a:cs typeface="Calibri"/>
              </a:rPr>
              <a:t> </a:t>
            </a:r>
            <a:r>
              <a:rPr sz="1650" dirty="0">
                <a:latin typeface="Calibri"/>
                <a:cs typeface="Calibri"/>
              </a:rPr>
              <a:t>Branch</a:t>
            </a:r>
            <a:r>
              <a:rPr sz="1650" spc="-30" dirty="0">
                <a:latin typeface="Calibri"/>
                <a:cs typeface="Calibri"/>
              </a:rPr>
              <a:t> </a:t>
            </a:r>
            <a:r>
              <a:rPr sz="1650" dirty="0">
                <a:latin typeface="Calibri"/>
                <a:cs typeface="Calibri"/>
              </a:rPr>
              <a:t>to</a:t>
            </a:r>
            <a:r>
              <a:rPr sz="1650" spc="-30" dirty="0">
                <a:latin typeface="Calibri"/>
                <a:cs typeface="Calibri"/>
              </a:rPr>
              <a:t> </a:t>
            </a:r>
            <a:r>
              <a:rPr sz="1650" spc="-10" dirty="0">
                <a:latin typeface="Calibri"/>
                <a:cs typeface="Calibri"/>
              </a:rPr>
              <a:t>subroutine</a:t>
            </a:r>
            <a:endParaRPr sz="1650">
              <a:latin typeface="Calibri"/>
              <a:cs typeface="Calibri"/>
            </a:endParaRPr>
          </a:p>
          <a:p>
            <a:pPr marL="12700">
              <a:lnSpc>
                <a:spcPct val="100000"/>
              </a:lnSpc>
              <a:spcBef>
                <a:spcPts val="500"/>
              </a:spcBef>
            </a:pPr>
            <a:r>
              <a:rPr sz="1950" b="1" dirty="0">
                <a:latin typeface="Calibri"/>
                <a:cs typeface="Calibri"/>
              </a:rPr>
              <a:t>Combination</a:t>
            </a:r>
            <a:r>
              <a:rPr sz="1950" b="1" spc="30" dirty="0">
                <a:latin typeface="Calibri"/>
                <a:cs typeface="Calibri"/>
              </a:rPr>
              <a:t> </a:t>
            </a:r>
            <a:r>
              <a:rPr sz="1950" b="1" dirty="0">
                <a:latin typeface="Calibri"/>
                <a:cs typeface="Calibri"/>
              </a:rPr>
              <a:t>of</a:t>
            </a:r>
            <a:r>
              <a:rPr sz="1950" b="1" spc="30" dirty="0">
                <a:latin typeface="Calibri"/>
                <a:cs typeface="Calibri"/>
              </a:rPr>
              <a:t> </a:t>
            </a:r>
            <a:r>
              <a:rPr sz="1950" b="1" dirty="0">
                <a:latin typeface="Calibri"/>
                <a:cs typeface="Calibri"/>
              </a:rPr>
              <a:t>the</a:t>
            </a:r>
            <a:r>
              <a:rPr sz="1950" b="1" spc="30" dirty="0">
                <a:latin typeface="Calibri"/>
                <a:cs typeface="Calibri"/>
              </a:rPr>
              <a:t> </a:t>
            </a:r>
            <a:r>
              <a:rPr sz="1950" b="1" spc="-20" dirty="0">
                <a:latin typeface="Calibri"/>
                <a:cs typeface="Calibri"/>
              </a:rPr>
              <a:t>above</a:t>
            </a:r>
            <a:endParaRPr sz="1950">
              <a:latin typeface="Calibri"/>
              <a:cs typeface="Calibri"/>
            </a:endParaRPr>
          </a:p>
        </p:txBody>
      </p:sp>
      <p:pic>
        <p:nvPicPr>
          <p:cNvPr id="5" name="object 5">
            <a:extLst>
              <a:ext uri="{FF2B5EF4-FFF2-40B4-BE49-F238E27FC236}">
                <a16:creationId xmlns:a16="http://schemas.microsoft.com/office/drawing/2014/main" id="{B173EF1C-D497-42DD-A114-40A1C27AFCCD}"/>
              </a:ext>
            </a:extLst>
          </p:cNvPr>
          <p:cNvPicPr/>
          <p:nvPr/>
        </p:nvPicPr>
        <p:blipFill>
          <a:blip r:embed="rId2" cstate="print"/>
          <a:stretch>
            <a:fillRect/>
          </a:stretch>
        </p:blipFill>
        <p:spPr>
          <a:xfrm>
            <a:off x="474265" y="2950956"/>
            <a:ext cx="190500" cy="190500"/>
          </a:xfrm>
          <a:prstGeom prst="rect">
            <a:avLst/>
          </a:prstGeom>
        </p:spPr>
      </p:pic>
      <p:pic>
        <p:nvPicPr>
          <p:cNvPr id="6" name="object 6">
            <a:extLst>
              <a:ext uri="{FF2B5EF4-FFF2-40B4-BE49-F238E27FC236}">
                <a16:creationId xmlns:a16="http://schemas.microsoft.com/office/drawing/2014/main" id="{AF7854E4-55DE-8456-C6EA-C5395BA69E9C}"/>
              </a:ext>
            </a:extLst>
          </p:cNvPr>
          <p:cNvPicPr/>
          <p:nvPr/>
        </p:nvPicPr>
        <p:blipFill>
          <a:blip r:embed="rId2" cstate="print"/>
          <a:stretch>
            <a:fillRect/>
          </a:stretch>
        </p:blipFill>
        <p:spPr>
          <a:xfrm>
            <a:off x="474265" y="3616906"/>
            <a:ext cx="190500" cy="190500"/>
          </a:xfrm>
          <a:prstGeom prst="rect">
            <a:avLst/>
          </a:prstGeom>
        </p:spPr>
      </p:pic>
      <p:pic>
        <p:nvPicPr>
          <p:cNvPr id="7" name="object 7">
            <a:extLst>
              <a:ext uri="{FF2B5EF4-FFF2-40B4-BE49-F238E27FC236}">
                <a16:creationId xmlns:a16="http://schemas.microsoft.com/office/drawing/2014/main" id="{FA2B523F-71F8-1BAA-A0F4-351350AA2D8A}"/>
              </a:ext>
            </a:extLst>
          </p:cNvPr>
          <p:cNvPicPr/>
          <p:nvPr/>
        </p:nvPicPr>
        <p:blipFill>
          <a:blip r:embed="rId2" cstate="print"/>
          <a:stretch>
            <a:fillRect/>
          </a:stretch>
        </p:blipFill>
        <p:spPr>
          <a:xfrm>
            <a:off x="474265" y="4282856"/>
            <a:ext cx="190500" cy="190500"/>
          </a:xfrm>
          <a:prstGeom prst="rect">
            <a:avLst/>
          </a:prstGeom>
        </p:spPr>
      </p:pic>
      <p:pic>
        <p:nvPicPr>
          <p:cNvPr id="8" name="object 8">
            <a:extLst>
              <a:ext uri="{FF2B5EF4-FFF2-40B4-BE49-F238E27FC236}">
                <a16:creationId xmlns:a16="http://schemas.microsoft.com/office/drawing/2014/main" id="{0FA20DDB-8681-B666-9FF3-1A5840F613C2}"/>
              </a:ext>
            </a:extLst>
          </p:cNvPr>
          <p:cNvPicPr/>
          <p:nvPr/>
        </p:nvPicPr>
        <p:blipFill>
          <a:blip r:embed="rId2" cstate="print"/>
          <a:stretch>
            <a:fillRect/>
          </a:stretch>
        </p:blipFill>
        <p:spPr>
          <a:xfrm>
            <a:off x="474265" y="5250558"/>
            <a:ext cx="190500" cy="190500"/>
          </a:xfrm>
          <a:prstGeom prst="rect">
            <a:avLst/>
          </a:prstGeom>
        </p:spPr>
      </p:pic>
      <p:sp>
        <p:nvSpPr>
          <p:cNvPr id="9" name="object 9">
            <a:extLst>
              <a:ext uri="{FF2B5EF4-FFF2-40B4-BE49-F238E27FC236}">
                <a16:creationId xmlns:a16="http://schemas.microsoft.com/office/drawing/2014/main" id="{E4490DD9-043A-6269-F4A5-3FD76B763CEC}"/>
              </a:ext>
            </a:extLst>
          </p:cNvPr>
          <p:cNvSpPr txBox="1"/>
          <p:nvPr/>
        </p:nvSpPr>
        <p:spPr>
          <a:xfrm>
            <a:off x="1532244" y="6386902"/>
            <a:ext cx="165735" cy="176530"/>
          </a:xfrm>
          <a:prstGeom prst="rect">
            <a:avLst/>
          </a:prstGeom>
        </p:spPr>
        <p:txBody>
          <a:bodyPr vert="horz" wrap="square" lIns="0" tIns="17780" rIns="0" bIns="0" rtlCol="0">
            <a:spAutoFit/>
          </a:bodyPr>
          <a:lstStyle/>
          <a:p>
            <a:pPr marL="12700">
              <a:lnSpc>
                <a:spcPct val="100000"/>
              </a:lnSpc>
              <a:spcBef>
                <a:spcPts val="140"/>
              </a:spcBef>
            </a:pPr>
            <a:r>
              <a:rPr sz="950" spc="-25" dirty="0">
                <a:solidFill>
                  <a:srgbClr val="AAE2CA"/>
                </a:solidFill>
                <a:latin typeface="Arial"/>
                <a:cs typeface="Arial"/>
              </a:rPr>
              <a:t>37</a:t>
            </a:r>
            <a:endParaRPr sz="950">
              <a:latin typeface="Arial"/>
              <a:cs typeface="Arial"/>
            </a:endParaRPr>
          </a:p>
        </p:txBody>
      </p:sp>
      <p:sp>
        <p:nvSpPr>
          <p:cNvPr id="10" name="object 10">
            <a:extLst>
              <a:ext uri="{FF2B5EF4-FFF2-40B4-BE49-F238E27FC236}">
                <a16:creationId xmlns:a16="http://schemas.microsoft.com/office/drawing/2014/main" id="{FDBC2EBF-338A-BB64-60A3-4A1A1B03C5D7}"/>
              </a:ext>
            </a:extLst>
          </p:cNvPr>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45</a:t>
            </a:fld>
            <a:endParaRPr spc="-25" dirty="0"/>
          </a:p>
        </p:txBody>
      </p:sp>
    </p:spTree>
    <p:extLst>
      <p:ext uri="{BB962C8B-B14F-4D97-AF65-F5344CB8AC3E}">
        <p14:creationId xmlns:p14="http://schemas.microsoft.com/office/powerpoint/2010/main" val="1625794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1B869-D664-52E4-9A94-60C1BD177118}"/>
              </a:ext>
            </a:extLst>
          </p:cNvPr>
          <p:cNvPicPr>
            <a:picLocks noChangeAspect="1"/>
          </p:cNvPicPr>
          <p:nvPr/>
        </p:nvPicPr>
        <p:blipFill>
          <a:blip r:embed="rId2"/>
          <a:stretch>
            <a:fillRect/>
          </a:stretch>
        </p:blipFill>
        <p:spPr>
          <a:xfrm>
            <a:off x="0" y="685801"/>
            <a:ext cx="10058400" cy="6553200"/>
          </a:xfrm>
          <a:prstGeom prst="rect">
            <a:avLst/>
          </a:prstGeom>
        </p:spPr>
      </p:pic>
    </p:spTree>
    <p:extLst>
      <p:ext uri="{BB962C8B-B14F-4D97-AF65-F5344CB8AC3E}">
        <p14:creationId xmlns:p14="http://schemas.microsoft.com/office/powerpoint/2010/main" val="148613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spc="-10" dirty="0"/>
              <a:t>Summary</a:t>
            </a:r>
          </a:p>
        </p:txBody>
      </p:sp>
      <p:pic>
        <p:nvPicPr>
          <p:cNvPr id="3" name="object 3"/>
          <p:cNvPicPr/>
          <p:nvPr/>
        </p:nvPicPr>
        <p:blipFill>
          <a:blip r:embed="rId2" cstate="print"/>
          <a:stretch>
            <a:fillRect/>
          </a:stretch>
        </p:blipFill>
        <p:spPr>
          <a:xfrm>
            <a:off x="474265" y="2285006"/>
            <a:ext cx="190500" cy="190500"/>
          </a:xfrm>
          <a:prstGeom prst="rect">
            <a:avLst/>
          </a:prstGeom>
        </p:spPr>
      </p:pic>
      <p:pic>
        <p:nvPicPr>
          <p:cNvPr id="4" name="object 4"/>
          <p:cNvPicPr/>
          <p:nvPr/>
        </p:nvPicPr>
        <p:blipFill>
          <a:blip r:embed="rId2" cstate="print"/>
          <a:stretch>
            <a:fillRect/>
          </a:stretch>
        </p:blipFill>
        <p:spPr>
          <a:xfrm>
            <a:off x="474265" y="3435017"/>
            <a:ext cx="190500" cy="190500"/>
          </a:xfrm>
          <a:prstGeom prst="rect">
            <a:avLst/>
          </a:prstGeom>
        </p:spPr>
      </p:pic>
      <p:pic>
        <p:nvPicPr>
          <p:cNvPr id="5" name="object 5"/>
          <p:cNvPicPr/>
          <p:nvPr/>
        </p:nvPicPr>
        <p:blipFill>
          <a:blip r:embed="rId2" cstate="print"/>
          <a:stretch>
            <a:fillRect/>
          </a:stretch>
        </p:blipFill>
        <p:spPr>
          <a:xfrm>
            <a:off x="474265" y="4585027"/>
            <a:ext cx="190500" cy="190500"/>
          </a:xfrm>
          <a:prstGeom prst="rect">
            <a:avLst/>
          </a:prstGeom>
        </p:spPr>
      </p:pic>
      <p:sp>
        <p:nvSpPr>
          <p:cNvPr id="6" name="object 6"/>
          <p:cNvSpPr txBox="1"/>
          <p:nvPr/>
        </p:nvSpPr>
        <p:spPr>
          <a:xfrm>
            <a:off x="461565" y="2169796"/>
            <a:ext cx="5541645" cy="3850004"/>
          </a:xfrm>
          <a:prstGeom prst="rect">
            <a:avLst/>
          </a:prstGeom>
        </p:spPr>
        <p:txBody>
          <a:bodyPr vert="horz" wrap="square" lIns="0" tIns="76835" rIns="0" bIns="0" rtlCol="0">
            <a:spAutoFit/>
          </a:bodyPr>
          <a:lstStyle/>
          <a:p>
            <a:pPr marL="295275">
              <a:lnSpc>
                <a:spcPct val="100000"/>
              </a:lnSpc>
              <a:spcBef>
                <a:spcPts val="605"/>
              </a:spcBef>
            </a:pPr>
            <a:r>
              <a:rPr sz="1950" b="1" dirty="0">
                <a:latin typeface="Calibri"/>
                <a:cs typeface="Calibri"/>
              </a:rPr>
              <a:t>What</a:t>
            </a:r>
            <a:r>
              <a:rPr sz="1950" b="1" spc="20" dirty="0">
                <a:latin typeface="Calibri"/>
                <a:cs typeface="Calibri"/>
              </a:rPr>
              <a:t> </a:t>
            </a:r>
            <a:r>
              <a:rPr sz="1950" b="1" dirty="0">
                <a:latin typeface="Calibri"/>
                <a:cs typeface="Calibri"/>
              </a:rPr>
              <a:t>is</a:t>
            </a:r>
            <a:r>
              <a:rPr sz="1950" b="1" spc="25" dirty="0">
                <a:latin typeface="Calibri"/>
                <a:cs typeface="Calibri"/>
              </a:rPr>
              <a:t> </a:t>
            </a:r>
            <a:r>
              <a:rPr sz="1950" b="1" dirty="0">
                <a:latin typeface="Calibri"/>
                <a:cs typeface="Calibri"/>
              </a:rPr>
              <a:t>an</a:t>
            </a:r>
            <a:r>
              <a:rPr sz="1950" b="1" spc="25" dirty="0">
                <a:latin typeface="Calibri"/>
                <a:cs typeface="Calibri"/>
              </a:rPr>
              <a:t> </a:t>
            </a:r>
            <a:r>
              <a:rPr sz="1950" b="1" spc="-20" dirty="0">
                <a:latin typeface="Calibri"/>
                <a:cs typeface="Calibri"/>
              </a:rPr>
              <a:t>ARM?</a:t>
            </a:r>
            <a:endParaRPr sz="1950">
              <a:latin typeface="Calibri"/>
              <a:cs typeface="Calibri"/>
            </a:endParaRPr>
          </a:p>
          <a:p>
            <a:pPr marL="625475" indent="-236220">
              <a:lnSpc>
                <a:spcPct val="100000"/>
              </a:lnSpc>
              <a:spcBef>
                <a:spcPts val="400"/>
              </a:spcBef>
              <a:buClr>
                <a:srgbClr val="545454"/>
              </a:buClr>
              <a:buFont typeface="Trebuchet MS"/>
              <a:buChar char="▪"/>
              <a:tabLst>
                <a:tab pos="625475" algn="l"/>
              </a:tabLst>
            </a:pPr>
            <a:r>
              <a:rPr sz="2175" baseline="1915" dirty="0">
                <a:latin typeface="Calibri"/>
                <a:cs typeface="Calibri"/>
              </a:rPr>
              <a:t>CISC</a:t>
            </a:r>
            <a:r>
              <a:rPr sz="2175" spc="52" baseline="1915" dirty="0">
                <a:latin typeface="Calibri"/>
                <a:cs typeface="Calibri"/>
              </a:rPr>
              <a:t> </a:t>
            </a:r>
            <a:r>
              <a:rPr sz="2175" baseline="1915" dirty="0">
                <a:latin typeface="Calibri"/>
                <a:cs typeface="Calibri"/>
              </a:rPr>
              <a:t>vs</a:t>
            </a:r>
            <a:r>
              <a:rPr sz="2175" spc="52" baseline="1915" dirty="0">
                <a:latin typeface="Calibri"/>
                <a:cs typeface="Calibri"/>
              </a:rPr>
              <a:t> </a:t>
            </a:r>
            <a:r>
              <a:rPr sz="2175" spc="-30" baseline="1915" dirty="0">
                <a:latin typeface="Calibri"/>
                <a:cs typeface="Calibri"/>
              </a:rPr>
              <a:t>RISC</a:t>
            </a:r>
            <a:endParaRPr sz="2175" baseline="1915">
              <a:latin typeface="Calibri"/>
              <a:cs typeface="Calibri"/>
            </a:endParaRPr>
          </a:p>
          <a:p>
            <a:pPr marL="625475" indent="-236220">
              <a:lnSpc>
                <a:spcPct val="100000"/>
              </a:lnSpc>
              <a:spcBef>
                <a:spcPts val="325"/>
              </a:spcBef>
              <a:buClr>
                <a:srgbClr val="545454"/>
              </a:buClr>
              <a:buFont typeface="Trebuchet MS"/>
              <a:buChar char="▪"/>
              <a:tabLst>
                <a:tab pos="625475" algn="l"/>
              </a:tabLst>
            </a:pPr>
            <a:r>
              <a:rPr sz="2175" baseline="1915" dirty="0">
                <a:latin typeface="Calibri"/>
                <a:cs typeface="Calibri"/>
              </a:rPr>
              <a:t>ARM</a:t>
            </a:r>
            <a:r>
              <a:rPr sz="2175" spc="89" baseline="1915" dirty="0">
                <a:latin typeface="Calibri"/>
                <a:cs typeface="Calibri"/>
              </a:rPr>
              <a:t> </a:t>
            </a:r>
            <a:r>
              <a:rPr sz="2175" spc="-15" baseline="1915" dirty="0">
                <a:latin typeface="Calibri"/>
                <a:cs typeface="Calibri"/>
              </a:rPr>
              <a:t>family</a:t>
            </a:r>
            <a:endParaRPr sz="2175" baseline="1915">
              <a:latin typeface="Calibri"/>
              <a:cs typeface="Calibri"/>
            </a:endParaRPr>
          </a:p>
          <a:p>
            <a:pPr marL="625475" indent="-236220">
              <a:lnSpc>
                <a:spcPct val="100000"/>
              </a:lnSpc>
              <a:spcBef>
                <a:spcPts val="320"/>
              </a:spcBef>
              <a:buClr>
                <a:srgbClr val="545454"/>
              </a:buClr>
              <a:buFont typeface="Trebuchet MS"/>
              <a:buChar char="▪"/>
              <a:tabLst>
                <a:tab pos="625475" algn="l"/>
              </a:tabLst>
            </a:pPr>
            <a:r>
              <a:rPr sz="2175" spc="-15" baseline="1915" dirty="0">
                <a:latin typeface="Calibri"/>
                <a:cs typeface="Calibri"/>
              </a:rPr>
              <a:t>Memory</a:t>
            </a:r>
            <a:endParaRPr sz="2175" baseline="1915">
              <a:latin typeface="Calibri"/>
              <a:cs typeface="Calibri"/>
            </a:endParaRPr>
          </a:p>
          <a:p>
            <a:pPr marL="295275">
              <a:lnSpc>
                <a:spcPct val="100000"/>
              </a:lnSpc>
              <a:spcBef>
                <a:spcPts val="450"/>
              </a:spcBef>
            </a:pPr>
            <a:r>
              <a:rPr sz="1950" b="1" dirty="0">
                <a:latin typeface="Calibri"/>
                <a:cs typeface="Calibri"/>
              </a:rPr>
              <a:t>ARM</a:t>
            </a:r>
            <a:r>
              <a:rPr sz="1950" b="1" spc="20" dirty="0">
                <a:latin typeface="Calibri"/>
                <a:cs typeface="Calibri"/>
              </a:rPr>
              <a:t> </a:t>
            </a:r>
            <a:r>
              <a:rPr sz="1950" b="1" dirty="0">
                <a:latin typeface="Calibri"/>
                <a:cs typeface="Calibri"/>
              </a:rPr>
              <a:t>Architecture</a:t>
            </a:r>
            <a:r>
              <a:rPr sz="1950" b="1" spc="20" dirty="0">
                <a:latin typeface="Calibri"/>
                <a:cs typeface="Calibri"/>
              </a:rPr>
              <a:t> </a:t>
            </a:r>
            <a:r>
              <a:rPr sz="1950" b="1" dirty="0">
                <a:latin typeface="Calibri"/>
                <a:cs typeface="Calibri"/>
              </a:rPr>
              <a:t>from</a:t>
            </a:r>
            <a:r>
              <a:rPr sz="1950" b="1" spc="20" dirty="0">
                <a:latin typeface="Calibri"/>
                <a:cs typeface="Calibri"/>
              </a:rPr>
              <a:t> </a:t>
            </a:r>
            <a:r>
              <a:rPr sz="1950" b="1" dirty="0">
                <a:latin typeface="Calibri"/>
                <a:cs typeface="Calibri"/>
              </a:rPr>
              <a:t>a</a:t>
            </a:r>
            <a:r>
              <a:rPr sz="1950" b="1" spc="20" dirty="0">
                <a:latin typeface="Calibri"/>
                <a:cs typeface="Calibri"/>
              </a:rPr>
              <a:t> </a:t>
            </a:r>
            <a:r>
              <a:rPr sz="1950" b="1" dirty="0">
                <a:latin typeface="Calibri"/>
                <a:cs typeface="Calibri"/>
              </a:rPr>
              <a:t>programmer’s</a:t>
            </a:r>
            <a:r>
              <a:rPr sz="1950" b="1" spc="20" dirty="0">
                <a:latin typeface="Calibri"/>
                <a:cs typeface="Calibri"/>
              </a:rPr>
              <a:t> </a:t>
            </a:r>
            <a:r>
              <a:rPr sz="1950" b="1" spc="-10" dirty="0">
                <a:latin typeface="Calibri"/>
                <a:cs typeface="Calibri"/>
              </a:rPr>
              <a:t>viewpoint</a:t>
            </a:r>
            <a:endParaRPr sz="1950">
              <a:latin typeface="Calibri"/>
              <a:cs typeface="Calibri"/>
            </a:endParaRPr>
          </a:p>
          <a:p>
            <a:pPr marL="625475" indent="-236220">
              <a:lnSpc>
                <a:spcPct val="100000"/>
              </a:lnSpc>
              <a:spcBef>
                <a:spcPts val="400"/>
              </a:spcBef>
              <a:buClr>
                <a:srgbClr val="545454"/>
              </a:buClr>
              <a:buFont typeface="Trebuchet MS"/>
              <a:buChar char="▪"/>
              <a:tabLst>
                <a:tab pos="625475" algn="l"/>
              </a:tabLst>
            </a:pPr>
            <a:r>
              <a:rPr sz="2175" baseline="1915" dirty="0">
                <a:latin typeface="Calibri"/>
                <a:cs typeface="Calibri"/>
              </a:rPr>
              <a:t>Processor</a:t>
            </a:r>
            <a:r>
              <a:rPr sz="2175" spc="127" baseline="1915" dirty="0">
                <a:latin typeface="Calibri"/>
                <a:cs typeface="Calibri"/>
              </a:rPr>
              <a:t> </a:t>
            </a:r>
            <a:r>
              <a:rPr sz="2175" spc="-15" baseline="1915" dirty="0">
                <a:latin typeface="Calibri"/>
                <a:cs typeface="Calibri"/>
              </a:rPr>
              <a:t>modes</a:t>
            </a:r>
            <a:endParaRPr sz="2175" baseline="1915">
              <a:latin typeface="Calibri"/>
              <a:cs typeface="Calibri"/>
            </a:endParaRPr>
          </a:p>
          <a:p>
            <a:pPr marL="625475" indent="-236220">
              <a:lnSpc>
                <a:spcPct val="100000"/>
              </a:lnSpc>
              <a:spcBef>
                <a:spcPts val="325"/>
              </a:spcBef>
              <a:buClr>
                <a:srgbClr val="545454"/>
              </a:buClr>
              <a:buFont typeface="Trebuchet MS"/>
              <a:buChar char="▪"/>
              <a:tabLst>
                <a:tab pos="625475" algn="l"/>
              </a:tabLst>
            </a:pPr>
            <a:r>
              <a:rPr sz="2175" baseline="1915" dirty="0">
                <a:latin typeface="Calibri"/>
                <a:cs typeface="Calibri"/>
              </a:rPr>
              <a:t>General</a:t>
            </a:r>
            <a:r>
              <a:rPr sz="2175" spc="112" baseline="1915" dirty="0">
                <a:latin typeface="Calibri"/>
                <a:cs typeface="Calibri"/>
              </a:rPr>
              <a:t> </a:t>
            </a:r>
            <a:r>
              <a:rPr sz="2175" baseline="1915" dirty="0">
                <a:latin typeface="Calibri"/>
                <a:cs typeface="Calibri"/>
              </a:rPr>
              <a:t>purpose</a:t>
            </a:r>
            <a:r>
              <a:rPr sz="2175" spc="112" baseline="1915" dirty="0">
                <a:latin typeface="Calibri"/>
                <a:cs typeface="Calibri"/>
              </a:rPr>
              <a:t> </a:t>
            </a:r>
            <a:r>
              <a:rPr sz="2175" spc="-15" baseline="1915" dirty="0">
                <a:latin typeface="Calibri"/>
                <a:cs typeface="Calibri"/>
              </a:rPr>
              <a:t>registers</a:t>
            </a:r>
            <a:endParaRPr sz="2175" baseline="1915">
              <a:latin typeface="Calibri"/>
              <a:cs typeface="Calibri"/>
            </a:endParaRPr>
          </a:p>
          <a:p>
            <a:pPr marL="625475" indent="-236220">
              <a:lnSpc>
                <a:spcPct val="100000"/>
              </a:lnSpc>
              <a:spcBef>
                <a:spcPts val="320"/>
              </a:spcBef>
              <a:buClr>
                <a:srgbClr val="545454"/>
              </a:buClr>
              <a:buFont typeface="Trebuchet MS"/>
              <a:buChar char="▪"/>
              <a:tabLst>
                <a:tab pos="625475" algn="l"/>
              </a:tabLst>
            </a:pPr>
            <a:r>
              <a:rPr sz="2175" baseline="1915" dirty="0">
                <a:latin typeface="Calibri"/>
                <a:cs typeface="Calibri"/>
              </a:rPr>
              <a:t>Special</a:t>
            </a:r>
            <a:r>
              <a:rPr sz="2175" spc="127" baseline="1915" dirty="0">
                <a:latin typeface="Calibri"/>
                <a:cs typeface="Calibri"/>
              </a:rPr>
              <a:t> </a:t>
            </a:r>
            <a:r>
              <a:rPr sz="2175" baseline="1915" dirty="0">
                <a:latin typeface="Calibri"/>
                <a:cs typeface="Calibri"/>
              </a:rPr>
              <a:t>purpose</a:t>
            </a:r>
            <a:r>
              <a:rPr sz="2175" spc="135" baseline="1915" dirty="0">
                <a:latin typeface="Calibri"/>
                <a:cs typeface="Calibri"/>
              </a:rPr>
              <a:t> </a:t>
            </a:r>
            <a:r>
              <a:rPr sz="2175" spc="-15" baseline="1915" dirty="0">
                <a:latin typeface="Calibri"/>
                <a:cs typeface="Calibri"/>
              </a:rPr>
              <a:t>registers</a:t>
            </a:r>
            <a:endParaRPr sz="2175" baseline="1915">
              <a:latin typeface="Calibri"/>
              <a:cs typeface="Calibri"/>
            </a:endParaRPr>
          </a:p>
          <a:p>
            <a:pPr marL="295275">
              <a:lnSpc>
                <a:spcPct val="100000"/>
              </a:lnSpc>
              <a:spcBef>
                <a:spcPts val="450"/>
              </a:spcBef>
            </a:pPr>
            <a:r>
              <a:rPr sz="1950" b="1" spc="-10" dirty="0">
                <a:latin typeface="Calibri"/>
                <a:cs typeface="Calibri"/>
              </a:rPr>
              <a:t>Pipelining</a:t>
            </a:r>
            <a:endParaRPr sz="1950">
              <a:latin typeface="Calibri"/>
              <a:cs typeface="Calibri"/>
            </a:endParaRPr>
          </a:p>
          <a:p>
            <a:pPr marL="625475" indent="-236220">
              <a:lnSpc>
                <a:spcPct val="100000"/>
              </a:lnSpc>
              <a:spcBef>
                <a:spcPts val="400"/>
              </a:spcBef>
              <a:buClr>
                <a:srgbClr val="545454"/>
              </a:buClr>
              <a:buFont typeface="Trebuchet MS"/>
              <a:buChar char="▪"/>
              <a:tabLst>
                <a:tab pos="625475" algn="l"/>
              </a:tabLst>
            </a:pPr>
            <a:r>
              <a:rPr sz="2175" baseline="1915" dirty="0">
                <a:latin typeface="Calibri"/>
                <a:cs typeface="Calibri"/>
              </a:rPr>
              <a:t>What</a:t>
            </a:r>
            <a:r>
              <a:rPr sz="2175" spc="52" baseline="1915" dirty="0">
                <a:latin typeface="Calibri"/>
                <a:cs typeface="Calibri"/>
              </a:rPr>
              <a:t> </a:t>
            </a:r>
            <a:r>
              <a:rPr sz="2175" baseline="1915" dirty="0">
                <a:latin typeface="Calibri"/>
                <a:cs typeface="Calibri"/>
              </a:rPr>
              <a:t>is</a:t>
            </a:r>
            <a:r>
              <a:rPr sz="2175" spc="52" baseline="1915" dirty="0">
                <a:latin typeface="Calibri"/>
                <a:cs typeface="Calibri"/>
              </a:rPr>
              <a:t> </a:t>
            </a:r>
            <a:r>
              <a:rPr sz="2175" spc="-37" baseline="1915" dirty="0">
                <a:latin typeface="Calibri"/>
                <a:cs typeface="Calibri"/>
              </a:rPr>
              <a:t>it?</a:t>
            </a:r>
            <a:endParaRPr sz="2175" baseline="1915">
              <a:latin typeface="Calibri"/>
              <a:cs typeface="Calibri"/>
            </a:endParaRPr>
          </a:p>
          <a:p>
            <a:pPr marL="625475" indent="-236220">
              <a:lnSpc>
                <a:spcPct val="100000"/>
              </a:lnSpc>
              <a:spcBef>
                <a:spcPts val="325"/>
              </a:spcBef>
              <a:buClr>
                <a:srgbClr val="545454"/>
              </a:buClr>
              <a:buFont typeface="Trebuchet MS"/>
              <a:buChar char="▪"/>
              <a:tabLst>
                <a:tab pos="625475" algn="l"/>
              </a:tabLst>
            </a:pPr>
            <a:r>
              <a:rPr sz="2175" baseline="1915" dirty="0">
                <a:latin typeface="Calibri"/>
                <a:cs typeface="Calibri"/>
              </a:rPr>
              <a:t>Why</a:t>
            </a:r>
            <a:r>
              <a:rPr sz="2175" spc="44" baseline="1915" dirty="0">
                <a:latin typeface="Calibri"/>
                <a:cs typeface="Calibri"/>
              </a:rPr>
              <a:t> </a:t>
            </a:r>
            <a:r>
              <a:rPr sz="2175" baseline="1915" dirty="0">
                <a:latin typeface="Calibri"/>
                <a:cs typeface="Calibri"/>
              </a:rPr>
              <a:t>do</a:t>
            </a:r>
            <a:r>
              <a:rPr sz="2175" spc="44" baseline="1915" dirty="0">
                <a:latin typeface="Calibri"/>
                <a:cs typeface="Calibri"/>
              </a:rPr>
              <a:t> </a:t>
            </a:r>
            <a:r>
              <a:rPr sz="2175" baseline="1915" dirty="0">
                <a:latin typeface="Calibri"/>
                <a:cs typeface="Calibri"/>
              </a:rPr>
              <a:t>we</a:t>
            </a:r>
            <a:r>
              <a:rPr sz="2175" spc="44" baseline="1915" dirty="0">
                <a:latin typeface="Calibri"/>
                <a:cs typeface="Calibri"/>
              </a:rPr>
              <a:t> </a:t>
            </a:r>
            <a:r>
              <a:rPr sz="2175" baseline="1915" dirty="0">
                <a:latin typeface="Calibri"/>
                <a:cs typeface="Calibri"/>
              </a:rPr>
              <a:t>do</a:t>
            </a:r>
            <a:r>
              <a:rPr sz="2175" spc="44" baseline="1915" dirty="0">
                <a:latin typeface="Calibri"/>
                <a:cs typeface="Calibri"/>
              </a:rPr>
              <a:t> </a:t>
            </a:r>
            <a:r>
              <a:rPr sz="2175" spc="-37" baseline="1915" dirty="0">
                <a:latin typeface="Calibri"/>
                <a:cs typeface="Calibri"/>
              </a:rPr>
              <a:t>it?</a:t>
            </a:r>
            <a:endParaRPr sz="2175" baseline="1915">
              <a:latin typeface="Calibri"/>
              <a:cs typeface="Calibri"/>
            </a:endParaRPr>
          </a:p>
          <a:p>
            <a:pPr>
              <a:lnSpc>
                <a:spcPct val="100000"/>
              </a:lnSpc>
              <a:spcBef>
                <a:spcPts val="40"/>
              </a:spcBef>
            </a:pPr>
            <a:endParaRPr sz="2100">
              <a:latin typeface="Calibri"/>
              <a:cs typeface="Calibri"/>
            </a:endParaRPr>
          </a:p>
          <a:p>
            <a:pPr marL="295275" indent="-282575">
              <a:lnSpc>
                <a:spcPct val="100000"/>
              </a:lnSpc>
              <a:buClr>
                <a:srgbClr val="AAE2CA"/>
              </a:buClr>
              <a:buFont typeface="Trebuchet MS"/>
              <a:buChar char="▪"/>
              <a:tabLst>
                <a:tab pos="295275" algn="l"/>
              </a:tabLst>
            </a:pPr>
            <a:r>
              <a:rPr sz="2925" b="1" baseline="1424" dirty="0">
                <a:latin typeface="Calibri"/>
                <a:cs typeface="Calibri"/>
              </a:rPr>
              <a:t>Next</a:t>
            </a:r>
            <a:r>
              <a:rPr sz="2925" b="1" spc="37" baseline="1424" dirty="0">
                <a:latin typeface="Calibri"/>
                <a:cs typeface="Calibri"/>
              </a:rPr>
              <a:t> </a:t>
            </a:r>
            <a:r>
              <a:rPr sz="2925" b="1" baseline="1424" dirty="0">
                <a:latin typeface="Calibri"/>
                <a:cs typeface="Calibri"/>
              </a:rPr>
              <a:t>Time:</a:t>
            </a:r>
            <a:r>
              <a:rPr sz="2925" b="1" spc="37" baseline="1424" dirty="0">
                <a:latin typeface="Calibri"/>
                <a:cs typeface="Calibri"/>
              </a:rPr>
              <a:t>  </a:t>
            </a:r>
            <a:r>
              <a:rPr sz="2925" b="1" baseline="1424" dirty="0">
                <a:latin typeface="Calibri"/>
                <a:cs typeface="Calibri"/>
              </a:rPr>
              <a:t>Deeper</a:t>
            </a:r>
            <a:r>
              <a:rPr sz="2925" b="1" spc="52" baseline="1424" dirty="0">
                <a:latin typeface="Calibri"/>
                <a:cs typeface="Calibri"/>
              </a:rPr>
              <a:t> </a:t>
            </a:r>
            <a:r>
              <a:rPr sz="2925" b="1" baseline="1424" dirty="0">
                <a:latin typeface="Calibri"/>
                <a:cs typeface="Calibri"/>
              </a:rPr>
              <a:t>into</a:t>
            </a:r>
            <a:r>
              <a:rPr sz="2925" b="1" spc="44" baseline="1424" dirty="0">
                <a:latin typeface="Calibri"/>
                <a:cs typeface="Calibri"/>
              </a:rPr>
              <a:t> </a:t>
            </a:r>
            <a:r>
              <a:rPr sz="2925" b="1" baseline="1424" dirty="0">
                <a:latin typeface="Calibri"/>
                <a:cs typeface="Calibri"/>
              </a:rPr>
              <a:t>ARM</a:t>
            </a:r>
            <a:r>
              <a:rPr sz="2925" b="1" spc="37" baseline="1424" dirty="0">
                <a:latin typeface="Calibri"/>
                <a:cs typeface="Calibri"/>
              </a:rPr>
              <a:t> </a:t>
            </a:r>
            <a:r>
              <a:rPr sz="2925" b="1" spc="-37" baseline="1424" dirty="0">
                <a:latin typeface="Calibri"/>
                <a:cs typeface="Calibri"/>
              </a:rPr>
              <a:t>ASM</a:t>
            </a:r>
            <a:endParaRPr sz="2925" baseline="1424">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47</a:t>
            </a:fld>
            <a:endParaRPr spc="-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5240" rIns="0" bIns="0" rtlCol="0">
            <a:spAutoFit/>
          </a:bodyPr>
          <a:lstStyle/>
          <a:p>
            <a:pPr marL="12700">
              <a:lnSpc>
                <a:spcPct val="100000"/>
              </a:lnSpc>
              <a:spcBef>
                <a:spcPts val="120"/>
              </a:spcBef>
            </a:pPr>
            <a:r>
              <a:rPr dirty="0"/>
              <a:t>Comp.</a:t>
            </a:r>
            <a:r>
              <a:rPr spc="-30" dirty="0"/>
              <a:t> </a:t>
            </a:r>
            <a:r>
              <a:rPr dirty="0"/>
              <a:t>Arch.</a:t>
            </a:r>
            <a:r>
              <a:rPr spc="-20" dirty="0"/>
              <a:t> </a:t>
            </a:r>
            <a:r>
              <a:rPr dirty="0"/>
              <a:t>Basics:</a:t>
            </a:r>
            <a:r>
              <a:rPr spc="-20" dirty="0"/>
              <a:t> </a:t>
            </a:r>
            <a:r>
              <a:rPr dirty="0"/>
              <a:t>Big</a:t>
            </a:r>
            <a:r>
              <a:rPr spc="-20" dirty="0"/>
              <a:t> </a:t>
            </a:r>
            <a:r>
              <a:rPr dirty="0"/>
              <a:t>Endian</a:t>
            </a:r>
            <a:r>
              <a:rPr spc="-20" dirty="0"/>
              <a:t> </a:t>
            </a:r>
            <a:r>
              <a:rPr dirty="0"/>
              <a:t>vs.</a:t>
            </a:r>
            <a:r>
              <a:rPr spc="-20" dirty="0"/>
              <a:t> </a:t>
            </a:r>
            <a:r>
              <a:rPr dirty="0"/>
              <a:t>Little</a:t>
            </a:r>
            <a:r>
              <a:rPr spc="-20" dirty="0"/>
              <a:t> </a:t>
            </a:r>
            <a:r>
              <a:rPr spc="-10" dirty="0"/>
              <a:t>Endian</a:t>
            </a:r>
          </a:p>
        </p:txBody>
      </p:sp>
      <p:pic>
        <p:nvPicPr>
          <p:cNvPr id="3" name="object 3"/>
          <p:cNvPicPr/>
          <p:nvPr/>
        </p:nvPicPr>
        <p:blipFill>
          <a:blip r:embed="rId2" cstate="print"/>
          <a:stretch>
            <a:fillRect/>
          </a:stretch>
        </p:blipFill>
        <p:spPr>
          <a:xfrm>
            <a:off x="474265" y="2285006"/>
            <a:ext cx="190500" cy="190500"/>
          </a:xfrm>
          <a:prstGeom prst="rect">
            <a:avLst/>
          </a:prstGeom>
        </p:spPr>
      </p:pic>
      <p:sp>
        <p:nvSpPr>
          <p:cNvPr id="4" name="object 4"/>
          <p:cNvSpPr txBox="1"/>
          <p:nvPr/>
        </p:nvSpPr>
        <p:spPr>
          <a:xfrm>
            <a:off x="744457" y="2190846"/>
            <a:ext cx="5364480" cy="327660"/>
          </a:xfrm>
          <a:prstGeom prst="rect">
            <a:avLst/>
          </a:prstGeom>
        </p:spPr>
        <p:txBody>
          <a:bodyPr vert="horz" wrap="square" lIns="0" tIns="16510" rIns="0" bIns="0" rtlCol="0">
            <a:spAutoFit/>
          </a:bodyPr>
          <a:lstStyle/>
          <a:p>
            <a:pPr marL="12700">
              <a:lnSpc>
                <a:spcPct val="100000"/>
              </a:lnSpc>
              <a:spcBef>
                <a:spcPts val="130"/>
              </a:spcBef>
            </a:pPr>
            <a:r>
              <a:rPr sz="1950" b="1" dirty="0">
                <a:latin typeface="Calibri"/>
                <a:cs typeface="Calibri"/>
              </a:rPr>
              <a:t>How</a:t>
            </a:r>
            <a:r>
              <a:rPr sz="1950" b="1" spc="5" dirty="0">
                <a:latin typeface="Calibri"/>
                <a:cs typeface="Calibri"/>
              </a:rPr>
              <a:t> </a:t>
            </a:r>
            <a:r>
              <a:rPr sz="1950" b="1" dirty="0">
                <a:latin typeface="Calibri"/>
                <a:cs typeface="Calibri"/>
              </a:rPr>
              <a:t>is</a:t>
            </a:r>
            <a:r>
              <a:rPr sz="1950" b="1" spc="10" dirty="0">
                <a:latin typeface="Calibri"/>
                <a:cs typeface="Calibri"/>
              </a:rPr>
              <a:t> </a:t>
            </a:r>
            <a:r>
              <a:rPr sz="1950" b="1" dirty="0">
                <a:latin typeface="Calibri"/>
                <a:cs typeface="Calibri"/>
              </a:rPr>
              <a:t>a</a:t>
            </a:r>
            <a:r>
              <a:rPr sz="1950" b="1" spc="10" dirty="0">
                <a:latin typeface="Calibri"/>
                <a:cs typeface="Calibri"/>
              </a:rPr>
              <a:t> </a:t>
            </a:r>
            <a:r>
              <a:rPr sz="1950" b="1" dirty="0">
                <a:latin typeface="Calibri"/>
                <a:cs typeface="Calibri"/>
              </a:rPr>
              <a:t>word,</a:t>
            </a:r>
            <a:r>
              <a:rPr sz="1950" b="1" spc="10" dirty="0">
                <a:latin typeface="Calibri"/>
                <a:cs typeface="Calibri"/>
              </a:rPr>
              <a:t> </a:t>
            </a:r>
            <a:r>
              <a:rPr sz="1950" b="1" spc="-10" dirty="0">
                <a:latin typeface="Calibri"/>
                <a:cs typeface="Calibri"/>
              </a:rPr>
              <a:t>say,</a:t>
            </a:r>
            <a:r>
              <a:rPr sz="1950" b="1" spc="10" dirty="0">
                <a:latin typeface="Calibri"/>
                <a:cs typeface="Calibri"/>
              </a:rPr>
              <a:t> </a:t>
            </a:r>
            <a:r>
              <a:rPr sz="1950" b="1" dirty="0">
                <a:latin typeface="Calibri"/>
                <a:cs typeface="Calibri"/>
              </a:rPr>
              <a:t>0x12345678</a:t>
            </a:r>
            <a:r>
              <a:rPr sz="1950" b="1" spc="10" dirty="0">
                <a:latin typeface="Calibri"/>
                <a:cs typeface="Calibri"/>
              </a:rPr>
              <a:t> </a:t>
            </a:r>
            <a:r>
              <a:rPr sz="1950" b="1" dirty="0">
                <a:latin typeface="Calibri"/>
                <a:cs typeface="Calibri"/>
              </a:rPr>
              <a:t>stored</a:t>
            </a:r>
            <a:r>
              <a:rPr sz="1950" b="1" spc="10" dirty="0">
                <a:latin typeface="Calibri"/>
                <a:cs typeface="Calibri"/>
              </a:rPr>
              <a:t> </a:t>
            </a:r>
            <a:r>
              <a:rPr sz="1950" b="1" dirty="0">
                <a:latin typeface="Calibri"/>
                <a:cs typeface="Calibri"/>
              </a:rPr>
              <a:t>in</a:t>
            </a:r>
            <a:r>
              <a:rPr sz="1950" b="1" spc="10" dirty="0">
                <a:latin typeface="Calibri"/>
                <a:cs typeface="Calibri"/>
              </a:rPr>
              <a:t> </a:t>
            </a:r>
            <a:r>
              <a:rPr sz="1950" b="1" spc="-10" dirty="0">
                <a:latin typeface="Calibri"/>
                <a:cs typeface="Calibri"/>
              </a:rPr>
              <a:t>memory?</a:t>
            </a:r>
            <a:endParaRPr sz="1950">
              <a:latin typeface="Calibri"/>
              <a:cs typeface="Calibri"/>
            </a:endParaRPr>
          </a:p>
        </p:txBody>
      </p:sp>
      <p:pic>
        <p:nvPicPr>
          <p:cNvPr id="5" name="object 5"/>
          <p:cNvPicPr/>
          <p:nvPr/>
        </p:nvPicPr>
        <p:blipFill>
          <a:blip r:embed="rId3" cstate="print"/>
          <a:stretch>
            <a:fillRect/>
          </a:stretch>
        </p:blipFill>
        <p:spPr>
          <a:xfrm>
            <a:off x="2420716" y="2816314"/>
            <a:ext cx="5270132" cy="2828719"/>
          </a:xfrm>
          <a:prstGeom prst="rect">
            <a:avLst/>
          </a:prstGeom>
        </p:spPr>
      </p:pic>
      <p:sp>
        <p:nvSpPr>
          <p:cNvPr id="6" name="object 6"/>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5</a:t>
            </a:fld>
            <a:endParaRPr spc="-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723" y="1466145"/>
            <a:ext cx="7861300" cy="478155"/>
          </a:xfrm>
          <a:prstGeom prst="rect">
            <a:avLst/>
          </a:prstGeom>
        </p:spPr>
        <p:txBody>
          <a:bodyPr vert="horz" wrap="square" lIns="0" tIns="15240" rIns="0" bIns="0" rtlCol="0">
            <a:spAutoFit/>
          </a:bodyPr>
          <a:lstStyle/>
          <a:p>
            <a:pPr marL="12700">
              <a:lnSpc>
                <a:spcPct val="100000"/>
              </a:lnSpc>
              <a:spcBef>
                <a:spcPts val="120"/>
              </a:spcBef>
            </a:pPr>
            <a:r>
              <a:rPr dirty="0"/>
              <a:t>Comp.</a:t>
            </a:r>
            <a:r>
              <a:rPr spc="-30" dirty="0"/>
              <a:t> </a:t>
            </a:r>
            <a:r>
              <a:rPr dirty="0"/>
              <a:t>Arch.</a:t>
            </a:r>
            <a:r>
              <a:rPr spc="-20" dirty="0"/>
              <a:t> </a:t>
            </a:r>
            <a:r>
              <a:rPr dirty="0"/>
              <a:t>Basics:</a:t>
            </a:r>
            <a:r>
              <a:rPr spc="-20" dirty="0"/>
              <a:t> </a:t>
            </a:r>
            <a:r>
              <a:rPr dirty="0"/>
              <a:t>Big</a:t>
            </a:r>
            <a:r>
              <a:rPr spc="-15" dirty="0"/>
              <a:t> </a:t>
            </a:r>
            <a:r>
              <a:rPr dirty="0"/>
              <a:t>Endian</a:t>
            </a:r>
            <a:r>
              <a:rPr spc="-20" dirty="0"/>
              <a:t> </a:t>
            </a:r>
            <a:r>
              <a:rPr dirty="0"/>
              <a:t>vs.</a:t>
            </a:r>
            <a:r>
              <a:rPr spc="-20" dirty="0"/>
              <a:t> </a:t>
            </a:r>
            <a:r>
              <a:rPr dirty="0"/>
              <a:t>Little</a:t>
            </a:r>
            <a:r>
              <a:rPr spc="-20" dirty="0"/>
              <a:t> </a:t>
            </a:r>
            <a:r>
              <a:rPr dirty="0"/>
              <a:t>Endian</a:t>
            </a:r>
            <a:r>
              <a:rPr spc="-15" dirty="0"/>
              <a:t> </a:t>
            </a:r>
            <a:r>
              <a:rPr spc="-25" dirty="0"/>
              <a:t>(1)</a:t>
            </a:r>
          </a:p>
        </p:txBody>
      </p:sp>
      <p:pic>
        <p:nvPicPr>
          <p:cNvPr id="3" name="object 3"/>
          <p:cNvPicPr/>
          <p:nvPr/>
        </p:nvPicPr>
        <p:blipFill>
          <a:blip r:embed="rId2" cstate="print"/>
          <a:stretch>
            <a:fillRect/>
          </a:stretch>
        </p:blipFill>
        <p:spPr>
          <a:xfrm>
            <a:off x="474265" y="2285006"/>
            <a:ext cx="190500" cy="190500"/>
          </a:xfrm>
          <a:prstGeom prst="rect">
            <a:avLst/>
          </a:prstGeom>
        </p:spPr>
      </p:pic>
      <p:sp>
        <p:nvSpPr>
          <p:cNvPr id="4" name="object 4"/>
          <p:cNvSpPr txBox="1"/>
          <p:nvPr/>
        </p:nvSpPr>
        <p:spPr>
          <a:xfrm>
            <a:off x="744457" y="2133839"/>
            <a:ext cx="7125970" cy="3333115"/>
          </a:xfrm>
          <a:prstGeom prst="rect">
            <a:avLst/>
          </a:prstGeom>
        </p:spPr>
        <p:txBody>
          <a:bodyPr vert="horz" wrap="square" lIns="0" tIns="73025" rIns="0" bIns="0" rtlCol="0">
            <a:spAutoFit/>
          </a:bodyPr>
          <a:lstStyle/>
          <a:p>
            <a:pPr marL="12700">
              <a:lnSpc>
                <a:spcPct val="100000"/>
              </a:lnSpc>
              <a:spcBef>
                <a:spcPts val="575"/>
              </a:spcBef>
            </a:pPr>
            <a:r>
              <a:rPr sz="1950" b="1" dirty="0">
                <a:latin typeface="Calibri"/>
                <a:cs typeface="Calibri"/>
              </a:rPr>
              <a:t>Big-endian</a:t>
            </a:r>
            <a:r>
              <a:rPr sz="1950" b="1" spc="35" dirty="0">
                <a:latin typeface="Calibri"/>
                <a:cs typeface="Calibri"/>
              </a:rPr>
              <a:t> </a:t>
            </a:r>
            <a:r>
              <a:rPr sz="1950" b="1" dirty="0">
                <a:latin typeface="Calibri"/>
                <a:cs typeface="Calibri"/>
              </a:rPr>
              <a:t>(big</a:t>
            </a:r>
            <a:r>
              <a:rPr sz="1950" b="1" spc="40" dirty="0">
                <a:latin typeface="Calibri"/>
                <a:cs typeface="Calibri"/>
              </a:rPr>
              <a:t> </a:t>
            </a:r>
            <a:r>
              <a:rPr sz="1950" b="1" dirty="0">
                <a:latin typeface="Calibri"/>
                <a:cs typeface="Calibri"/>
              </a:rPr>
              <a:t>end</a:t>
            </a:r>
            <a:r>
              <a:rPr sz="1950" b="1" spc="35" dirty="0">
                <a:latin typeface="Calibri"/>
                <a:cs typeface="Calibri"/>
              </a:rPr>
              <a:t> </a:t>
            </a:r>
            <a:r>
              <a:rPr sz="1950" b="1" spc="-10" dirty="0">
                <a:latin typeface="Calibri"/>
                <a:cs typeface="Calibri"/>
              </a:rPr>
              <a:t>first)</a:t>
            </a:r>
            <a:endParaRPr sz="1950">
              <a:latin typeface="Calibri"/>
              <a:cs typeface="Calibri"/>
            </a:endParaRPr>
          </a:p>
          <a:p>
            <a:pPr marL="342265" indent="-235585">
              <a:lnSpc>
                <a:spcPct val="100000"/>
              </a:lnSpc>
              <a:spcBef>
                <a:spcPts val="560"/>
              </a:spcBef>
              <a:buClr>
                <a:srgbClr val="990000"/>
              </a:buClr>
              <a:buSzPct val="110344"/>
              <a:buFont typeface="Trebuchet MS"/>
              <a:buChar char="▪"/>
              <a:tabLst>
                <a:tab pos="342265" algn="l"/>
              </a:tabLst>
            </a:pPr>
            <a:r>
              <a:rPr sz="2175" baseline="3831" dirty="0">
                <a:latin typeface="Calibri"/>
                <a:cs typeface="Calibri"/>
              </a:rPr>
              <a:t>Most</a:t>
            </a:r>
            <a:r>
              <a:rPr sz="2175" spc="60" baseline="3831" dirty="0">
                <a:latin typeface="Calibri"/>
                <a:cs typeface="Calibri"/>
              </a:rPr>
              <a:t> </a:t>
            </a:r>
            <a:r>
              <a:rPr sz="2175" baseline="3831" dirty="0">
                <a:latin typeface="Calibri"/>
                <a:cs typeface="Calibri"/>
              </a:rPr>
              <a:t>significant</a:t>
            </a:r>
            <a:r>
              <a:rPr sz="2175" spc="67" baseline="3831" dirty="0">
                <a:latin typeface="Calibri"/>
                <a:cs typeface="Calibri"/>
              </a:rPr>
              <a:t> </a:t>
            </a:r>
            <a:r>
              <a:rPr sz="2175" baseline="3831" dirty="0">
                <a:latin typeface="Calibri"/>
                <a:cs typeface="Calibri"/>
              </a:rPr>
              <a:t>byte</a:t>
            </a:r>
            <a:r>
              <a:rPr sz="2175" spc="67" baseline="3831" dirty="0">
                <a:latin typeface="Calibri"/>
                <a:cs typeface="Calibri"/>
              </a:rPr>
              <a:t> </a:t>
            </a:r>
            <a:r>
              <a:rPr sz="2175" baseline="3831" dirty="0">
                <a:latin typeface="Calibri"/>
                <a:cs typeface="Calibri"/>
              </a:rPr>
              <a:t>of</a:t>
            </a:r>
            <a:r>
              <a:rPr sz="2175" spc="60" baseline="3831" dirty="0">
                <a:latin typeface="Calibri"/>
                <a:cs typeface="Calibri"/>
              </a:rPr>
              <a:t> </a:t>
            </a:r>
            <a:r>
              <a:rPr sz="2175" baseline="3831" dirty="0">
                <a:latin typeface="Calibri"/>
                <a:cs typeface="Calibri"/>
              </a:rPr>
              <a:t>any</a:t>
            </a:r>
            <a:r>
              <a:rPr sz="2175" spc="67" baseline="3831" dirty="0">
                <a:latin typeface="Calibri"/>
                <a:cs typeface="Calibri"/>
              </a:rPr>
              <a:t> </a:t>
            </a:r>
            <a:r>
              <a:rPr sz="2175" baseline="3831" dirty="0">
                <a:latin typeface="Calibri"/>
                <a:cs typeface="Calibri"/>
              </a:rPr>
              <a:t>multi-byte</a:t>
            </a:r>
            <a:r>
              <a:rPr sz="2175" spc="67" baseline="3831" dirty="0">
                <a:latin typeface="Calibri"/>
                <a:cs typeface="Calibri"/>
              </a:rPr>
              <a:t> </a:t>
            </a:r>
            <a:r>
              <a:rPr sz="2175" baseline="3831" dirty="0">
                <a:latin typeface="Calibri"/>
                <a:cs typeface="Calibri"/>
              </a:rPr>
              <a:t>data</a:t>
            </a:r>
            <a:r>
              <a:rPr sz="2175" spc="67" baseline="3831" dirty="0">
                <a:latin typeface="Calibri"/>
                <a:cs typeface="Calibri"/>
              </a:rPr>
              <a:t> </a:t>
            </a:r>
            <a:r>
              <a:rPr sz="2175" baseline="3831" dirty="0">
                <a:latin typeface="Calibri"/>
                <a:cs typeface="Calibri"/>
              </a:rPr>
              <a:t>field</a:t>
            </a:r>
            <a:r>
              <a:rPr sz="2175" spc="60" baseline="3831" dirty="0">
                <a:latin typeface="Calibri"/>
                <a:cs typeface="Calibri"/>
              </a:rPr>
              <a:t> </a:t>
            </a:r>
            <a:r>
              <a:rPr sz="2175" baseline="3831" dirty="0">
                <a:latin typeface="Calibri"/>
                <a:cs typeface="Calibri"/>
              </a:rPr>
              <a:t>is</a:t>
            </a:r>
            <a:r>
              <a:rPr sz="2175" spc="67" baseline="3831" dirty="0">
                <a:latin typeface="Calibri"/>
                <a:cs typeface="Calibri"/>
              </a:rPr>
              <a:t> </a:t>
            </a:r>
            <a:r>
              <a:rPr sz="2175" baseline="3831" dirty="0">
                <a:latin typeface="Calibri"/>
                <a:cs typeface="Calibri"/>
              </a:rPr>
              <a:t>stored</a:t>
            </a:r>
            <a:r>
              <a:rPr sz="2175" spc="67" baseline="3831" dirty="0">
                <a:latin typeface="Calibri"/>
                <a:cs typeface="Calibri"/>
              </a:rPr>
              <a:t> </a:t>
            </a:r>
            <a:r>
              <a:rPr sz="2175" baseline="3831" dirty="0">
                <a:latin typeface="Calibri"/>
                <a:cs typeface="Calibri"/>
              </a:rPr>
              <a:t>at</a:t>
            </a:r>
            <a:r>
              <a:rPr sz="2175" spc="67" baseline="3831" dirty="0">
                <a:latin typeface="Calibri"/>
                <a:cs typeface="Calibri"/>
              </a:rPr>
              <a:t> </a:t>
            </a:r>
            <a:r>
              <a:rPr sz="2175" baseline="3831" dirty="0">
                <a:latin typeface="Calibri"/>
                <a:cs typeface="Calibri"/>
              </a:rPr>
              <a:t>the</a:t>
            </a:r>
            <a:r>
              <a:rPr sz="2175" spc="60" baseline="3831" dirty="0">
                <a:latin typeface="Calibri"/>
                <a:cs typeface="Calibri"/>
              </a:rPr>
              <a:t> </a:t>
            </a:r>
            <a:r>
              <a:rPr sz="2175" baseline="3831" dirty="0">
                <a:latin typeface="Calibri"/>
                <a:cs typeface="Calibri"/>
              </a:rPr>
              <a:t>lowest</a:t>
            </a:r>
            <a:r>
              <a:rPr sz="2175" spc="67" baseline="3831" dirty="0">
                <a:latin typeface="Calibri"/>
                <a:cs typeface="Calibri"/>
              </a:rPr>
              <a:t> </a:t>
            </a:r>
            <a:r>
              <a:rPr sz="2175" baseline="3831" dirty="0">
                <a:latin typeface="Calibri"/>
                <a:cs typeface="Calibri"/>
              </a:rPr>
              <a:t>memory</a:t>
            </a:r>
            <a:r>
              <a:rPr sz="2175" spc="67" baseline="3831" dirty="0">
                <a:latin typeface="Calibri"/>
                <a:cs typeface="Calibri"/>
              </a:rPr>
              <a:t> </a:t>
            </a:r>
            <a:r>
              <a:rPr sz="2175" spc="-15" baseline="3831" dirty="0">
                <a:latin typeface="Calibri"/>
                <a:cs typeface="Calibri"/>
              </a:rPr>
              <a:t>address</a:t>
            </a:r>
            <a:endParaRPr sz="2175" baseline="3831">
              <a:latin typeface="Calibri"/>
              <a:cs typeface="Calibri"/>
            </a:endParaRPr>
          </a:p>
          <a:p>
            <a:pPr marL="342265" indent="-235585">
              <a:lnSpc>
                <a:spcPct val="100000"/>
              </a:lnSpc>
              <a:spcBef>
                <a:spcPts val="434"/>
              </a:spcBef>
              <a:buClr>
                <a:srgbClr val="990000"/>
              </a:buClr>
              <a:buSzPct val="110344"/>
              <a:buFont typeface="Trebuchet MS"/>
              <a:buChar char="▪"/>
              <a:tabLst>
                <a:tab pos="342265" algn="l"/>
              </a:tabLst>
            </a:pPr>
            <a:r>
              <a:rPr sz="2175" baseline="3831" dirty="0">
                <a:latin typeface="Calibri"/>
                <a:cs typeface="Calibri"/>
              </a:rPr>
              <a:t>Reading</a:t>
            </a:r>
            <a:r>
              <a:rPr sz="2175" spc="52" baseline="3831" dirty="0">
                <a:latin typeface="Calibri"/>
                <a:cs typeface="Calibri"/>
              </a:rPr>
              <a:t> </a:t>
            </a:r>
            <a:r>
              <a:rPr sz="2175" baseline="3831" dirty="0">
                <a:latin typeface="Calibri"/>
                <a:cs typeface="Calibri"/>
              </a:rPr>
              <a:t>from</a:t>
            </a:r>
            <a:r>
              <a:rPr sz="2175" spc="52" baseline="3831" dirty="0">
                <a:latin typeface="Calibri"/>
                <a:cs typeface="Calibri"/>
              </a:rPr>
              <a:t> </a:t>
            </a:r>
            <a:r>
              <a:rPr sz="2175" baseline="3831" dirty="0">
                <a:latin typeface="Calibri"/>
                <a:cs typeface="Calibri"/>
              </a:rPr>
              <a:t>left</a:t>
            </a:r>
            <a:r>
              <a:rPr sz="2175" spc="52" baseline="3831" dirty="0">
                <a:latin typeface="Calibri"/>
                <a:cs typeface="Calibri"/>
              </a:rPr>
              <a:t> </a:t>
            </a:r>
            <a:r>
              <a:rPr sz="2175" baseline="3831" dirty="0">
                <a:latin typeface="Calibri"/>
                <a:cs typeface="Calibri"/>
              </a:rPr>
              <a:t>to</a:t>
            </a:r>
            <a:r>
              <a:rPr sz="2175" spc="52" baseline="3831" dirty="0">
                <a:latin typeface="Calibri"/>
                <a:cs typeface="Calibri"/>
              </a:rPr>
              <a:t> </a:t>
            </a:r>
            <a:r>
              <a:rPr sz="2175" spc="-15" baseline="3831" dirty="0">
                <a:latin typeface="Calibri"/>
                <a:cs typeface="Calibri"/>
              </a:rPr>
              <a:t>right</a:t>
            </a:r>
            <a:endParaRPr sz="2175" baseline="3831">
              <a:latin typeface="Calibri"/>
              <a:cs typeface="Calibri"/>
            </a:endParaRPr>
          </a:p>
          <a:p>
            <a:pPr marL="342265" indent="-235585">
              <a:lnSpc>
                <a:spcPct val="100000"/>
              </a:lnSpc>
              <a:spcBef>
                <a:spcPts val="430"/>
              </a:spcBef>
              <a:buClr>
                <a:srgbClr val="990000"/>
              </a:buClr>
              <a:buSzPct val="110344"/>
              <a:buFont typeface="Trebuchet MS"/>
              <a:buChar char="▪"/>
              <a:tabLst>
                <a:tab pos="342265" algn="l"/>
              </a:tabLst>
            </a:pPr>
            <a:r>
              <a:rPr sz="2175" baseline="3831" dirty="0">
                <a:latin typeface="Calibri"/>
                <a:cs typeface="Calibri"/>
              </a:rPr>
              <a:t>SPARC</a:t>
            </a:r>
            <a:r>
              <a:rPr sz="2175" spc="-15" baseline="3831" dirty="0">
                <a:latin typeface="Calibri"/>
                <a:cs typeface="Calibri"/>
              </a:rPr>
              <a:t> </a:t>
            </a:r>
            <a:r>
              <a:rPr sz="2175" baseline="3831" dirty="0">
                <a:latin typeface="Calibri"/>
                <a:cs typeface="Calibri"/>
              </a:rPr>
              <a:t>&amp;</a:t>
            </a:r>
            <a:r>
              <a:rPr sz="2175" spc="-15" baseline="3831" dirty="0">
                <a:latin typeface="Calibri"/>
                <a:cs typeface="Calibri"/>
              </a:rPr>
              <a:t> Motorola</a:t>
            </a:r>
            <a:endParaRPr sz="2175" baseline="3831">
              <a:latin typeface="Calibri"/>
              <a:cs typeface="Calibri"/>
            </a:endParaRPr>
          </a:p>
          <a:p>
            <a:pPr>
              <a:lnSpc>
                <a:spcPct val="100000"/>
              </a:lnSpc>
              <a:buClr>
                <a:srgbClr val="990000"/>
              </a:buClr>
              <a:buFont typeface="Trebuchet MS"/>
              <a:buChar char="▪"/>
            </a:pPr>
            <a:endParaRPr sz="2150">
              <a:latin typeface="Calibri"/>
              <a:cs typeface="Calibri"/>
            </a:endParaRPr>
          </a:p>
          <a:p>
            <a:pPr marL="12700">
              <a:lnSpc>
                <a:spcPct val="100000"/>
              </a:lnSpc>
            </a:pPr>
            <a:r>
              <a:rPr sz="1950" b="1" dirty="0">
                <a:latin typeface="Calibri"/>
                <a:cs typeface="Calibri"/>
              </a:rPr>
              <a:t>Little-endian</a:t>
            </a:r>
            <a:r>
              <a:rPr sz="1950" b="1" spc="35" dirty="0">
                <a:latin typeface="Calibri"/>
                <a:cs typeface="Calibri"/>
              </a:rPr>
              <a:t> </a:t>
            </a:r>
            <a:r>
              <a:rPr sz="1950" b="1" dirty="0">
                <a:latin typeface="Calibri"/>
                <a:cs typeface="Calibri"/>
              </a:rPr>
              <a:t>(little</a:t>
            </a:r>
            <a:r>
              <a:rPr sz="1950" b="1" spc="40" dirty="0">
                <a:latin typeface="Calibri"/>
                <a:cs typeface="Calibri"/>
              </a:rPr>
              <a:t> </a:t>
            </a:r>
            <a:r>
              <a:rPr sz="1950" b="1" dirty="0">
                <a:latin typeface="Calibri"/>
                <a:cs typeface="Calibri"/>
              </a:rPr>
              <a:t>end</a:t>
            </a:r>
            <a:r>
              <a:rPr sz="1950" b="1" spc="40" dirty="0">
                <a:latin typeface="Calibri"/>
                <a:cs typeface="Calibri"/>
              </a:rPr>
              <a:t> </a:t>
            </a:r>
            <a:r>
              <a:rPr sz="1950" b="1" spc="-10" dirty="0">
                <a:latin typeface="Calibri"/>
                <a:cs typeface="Calibri"/>
              </a:rPr>
              <a:t>first)</a:t>
            </a:r>
            <a:endParaRPr sz="1950">
              <a:latin typeface="Calibri"/>
              <a:cs typeface="Calibri"/>
            </a:endParaRPr>
          </a:p>
          <a:p>
            <a:pPr marL="342265" indent="-235585">
              <a:lnSpc>
                <a:spcPct val="100000"/>
              </a:lnSpc>
              <a:spcBef>
                <a:spcPts val="560"/>
              </a:spcBef>
              <a:buClr>
                <a:srgbClr val="990000"/>
              </a:buClr>
              <a:buSzPct val="110344"/>
              <a:buFont typeface="Trebuchet MS"/>
              <a:buChar char="▪"/>
              <a:tabLst>
                <a:tab pos="342265" algn="l"/>
              </a:tabLst>
            </a:pPr>
            <a:r>
              <a:rPr sz="2175" baseline="3831" dirty="0">
                <a:latin typeface="Calibri"/>
                <a:cs typeface="Calibri"/>
              </a:rPr>
              <a:t>Least</a:t>
            </a:r>
            <a:r>
              <a:rPr sz="2175" spc="60" baseline="3831" dirty="0">
                <a:latin typeface="Calibri"/>
                <a:cs typeface="Calibri"/>
              </a:rPr>
              <a:t> </a:t>
            </a:r>
            <a:r>
              <a:rPr sz="2175" baseline="3831" dirty="0">
                <a:latin typeface="Calibri"/>
                <a:cs typeface="Calibri"/>
              </a:rPr>
              <a:t>significant</a:t>
            </a:r>
            <a:r>
              <a:rPr sz="2175" spc="67" baseline="3831" dirty="0">
                <a:latin typeface="Calibri"/>
                <a:cs typeface="Calibri"/>
              </a:rPr>
              <a:t> </a:t>
            </a:r>
            <a:r>
              <a:rPr sz="2175" baseline="3831" dirty="0">
                <a:latin typeface="Calibri"/>
                <a:cs typeface="Calibri"/>
              </a:rPr>
              <a:t>byte</a:t>
            </a:r>
            <a:r>
              <a:rPr sz="2175" spc="67" baseline="3831" dirty="0">
                <a:latin typeface="Calibri"/>
                <a:cs typeface="Calibri"/>
              </a:rPr>
              <a:t> </a:t>
            </a:r>
            <a:r>
              <a:rPr sz="2175" baseline="3831" dirty="0">
                <a:latin typeface="Calibri"/>
                <a:cs typeface="Calibri"/>
              </a:rPr>
              <a:t>of</a:t>
            </a:r>
            <a:r>
              <a:rPr sz="2175" spc="67" baseline="3831" dirty="0">
                <a:latin typeface="Calibri"/>
                <a:cs typeface="Calibri"/>
              </a:rPr>
              <a:t> </a:t>
            </a:r>
            <a:r>
              <a:rPr sz="2175" baseline="3831" dirty="0">
                <a:latin typeface="Calibri"/>
                <a:cs typeface="Calibri"/>
              </a:rPr>
              <a:t>any</a:t>
            </a:r>
            <a:r>
              <a:rPr sz="2175" spc="67" baseline="3831" dirty="0">
                <a:latin typeface="Calibri"/>
                <a:cs typeface="Calibri"/>
              </a:rPr>
              <a:t> </a:t>
            </a:r>
            <a:r>
              <a:rPr sz="2175" baseline="3831" dirty="0">
                <a:latin typeface="Calibri"/>
                <a:cs typeface="Calibri"/>
              </a:rPr>
              <a:t>multi-byte</a:t>
            </a:r>
            <a:r>
              <a:rPr sz="2175" spc="60" baseline="3831" dirty="0">
                <a:latin typeface="Calibri"/>
                <a:cs typeface="Calibri"/>
              </a:rPr>
              <a:t> </a:t>
            </a:r>
            <a:r>
              <a:rPr sz="2175" baseline="3831" dirty="0">
                <a:latin typeface="Calibri"/>
                <a:cs typeface="Calibri"/>
              </a:rPr>
              <a:t>data</a:t>
            </a:r>
            <a:r>
              <a:rPr sz="2175" spc="67" baseline="3831" dirty="0">
                <a:latin typeface="Calibri"/>
                <a:cs typeface="Calibri"/>
              </a:rPr>
              <a:t> </a:t>
            </a:r>
            <a:r>
              <a:rPr sz="2175" baseline="3831" dirty="0">
                <a:latin typeface="Calibri"/>
                <a:cs typeface="Calibri"/>
              </a:rPr>
              <a:t>field</a:t>
            </a:r>
            <a:r>
              <a:rPr sz="2175" spc="67" baseline="3831" dirty="0">
                <a:latin typeface="Calibri"/>
                <a:cs typeface="Calibri"/>
              </a:rPr>
              <a:t> </a:t>
            </a:r>
            <a:r>
              <a:rPr sz="2175" baseline="3831" dirty="0">
                <a:latin typeface="Calibri"/>
                <a:cs typeface="Calibri"/>
              </a:rPr>
              <a:t>is</a:t>
            </a:r>
            <a:r>
              <a:rPr sz="2175" spc="67" baseline="3831" dirty="0">
                <a:latin typeface="Calibri"/>
                <a:cs typeface="Calibri"/>
              </a:rPr>
              <a:t> </a:t>
            </a:r>
            <a:r>
              <a:rPr sz="2175" baseline="3831" dirty="0">
                <a:latin typeface="Calibri"/>
                <a:cs typeface="Calibri"/>
              </a:rPr>
              <a:t>stored</a:t>
            </a:r>
            <a:r>
              <a:rPr sz="2175" spc="67" baseline="3831" dirty="0">
                <a:latin typeface="Calibri"/>
                <a:cs typeface="Calibri"/>
              </a:rPr>
              <a:t> </a:t>
            </a:r>
            <a:r>
              <a:rPr sz="2175" baseline="3831" dirty="0">
                <a:latin typeface="Calibri"/>
                <a:cs typeface="Calibri"/>
              </a:rPr>
              <a:t>at</a:t>
            </a:r>
            <a:r>
              <a:rPr sz="2175" spc="67" baseline="3831" dirty="0">
                <a:latin typeface="Calibri"/>
                <a:cs typeface="Calibri"/>
              </a:rPr>
              <a:t> </a:t>
            </a:r>
            <a:r>
              <a:rPr sz="2175" baseline="3831" dirty="0">
                <a:latin typeface="Calibri"/>
                <a:cs typeface="Calibri"/>
              </a:rPr>
              <a:t>the</a:t>
            </a:r>
            <a:r>
              <a:rPr sz="2175" spc="60" baseline="3831" dirty="0">
                <a:latin typeface="Calibri"/>
                <a:cs typeface="Calibri"/>
              </a:rPr>
              <a:t> </a:t>
            </a:r>
            <a:r>
              <a:rPr sz="2175" baseline="3831" dirty="0">
                <a:latin typeface="Calibri"/>
                <a:cs typeface="Calibri"/>
              </a:rPr>
              <a:t>lowest</a:t>
            </a:r>
            <a:r>
              <a:rPr sz="2175" spc="67" baseline="3831" dirty="0">
                <a:latin typeface="Calibri"/>
                <a:cs typeface="Calibri"/>
              </a:rPr>
              <a:t> </a:t>
            </a:r>
            <a:r>
              <a:rPr sz="2175" baseline="3831" dirty="0">
                <a:latin typeface="Calibri"/>
                <a:cs typeface="Calibri"/>
              </a:rPr>
              <a:t>memory</a:t>
            </a:r>
            <a:r>
              <a:rPr sz="2175" spc="67" baseline="3831" dirty="0">
                <a:latin typeface="Calibri"/>
                <a:cs typeface="Calibri"/>
              </a:rPr>
              <a:t> </a:t>
            </a:r>
            <a:r>
              <a:rPr sz="2175" spc="-15" baseline="3831" dirty="0">
                <a:latin typeface="Calibri"/>
                <a:cs typeface="Calibri"/>
              </a:rPr>
              <a:t>address</a:t>
            </a:r>
            <a:endParaRPr sz="2175" baseline="3831">
              <a:latin typeface="Calibri"/>
              <a:cs typeface="Calibri"/>
            </a:endParaRPr>
          </a:p>
          <a:p>
            <a:pPr marL="342265" indent="-235585">
              <a:lnSpc>
                <a:spcPct val="100000"/>
              </a:lnSpc>
              <a:spcBef>
                <a:spcPts val="434"/>
              </a:spcBef>
              <a:buClr>
                <a:srgbClr val="990000"/>
              </a:buClr>
              <a:buSzPct val="110344"/>
              <a:buFont typeface="Trebuchet MS"/>
              <a:buChar char="▪"/>
              <a:tabLst>
                <a:tab pos="342265" algn="l"/>
              </a:tabLst>
            </a:pPr>
            <a:r>
              <a:rPr sz="2175" baseline="3831" dirty="0">
                <a:latin typeface="Calibri"/>
                <a:cs typeface="Calibri"/>
              </a:rPr>
              <a:t>Reading</a:t>
            </a:r>
            <a:r>
              <a:rPr sz="2175" spc="52" baseline="3831" dirty="0">
                <a:latin typeface="Calibri"/>
                <a:cs typeface="Calibri"/>
              </a:rPr>
              <a:t> </a:t>
            </a:r>
            <a:r>
              <a:rPr sz="2175" baseline="3831" dirty="0">
                <a:latin typeface="Calibri"/>
                <a:cs typeface="Calibri"/>
              </a:rPr>
              <a:t>from</a:t>
            </a:r>
            <a:r>
              <a:rPr sz="2175" spc="52" baseline="3831" dirty="0">
                <a:latin typeface="Calibri"/>
                <a:cs typeface="Calibri"/>
              </a:rPr>
              <a:t> </a:t>
            </a:r>
            <a:r>
              <a:rPr sz="2175" baseline="3831" dirty="0">
                <a:latin typeface="Calibri"/>
                <a:cs typeface="Calibri"/>
              </a:rPr>
              <a:t>right</a:t>
            </a:r>
            <a:r>
              <a:rPr sz="2175" spc="60" baseline="3831" dirty="0">
                <a:latin typeface="Calibri"/>
                <a:cs typeface="Calibri"/>
              </a:rPr>
              <a:t> </a:t>
            </a:r>
            <a:r>
              <a:rPr sz="2175" baseline="3831" dirty="0">
                <a:latin typeface="Calibri"/>
                <a:cs typeface="Calibri"/>
              </a:rPr>
              <a:t>to</a:t>
            </a:r>
            <a:r>
              <a:rPr sz="2175" spc="52" baseline="3831" dirty="0">
                <a:latin typeface="Calibri"/>
                <a:cs typeface="Calibri"/>
              </a:rPr>
              <a:t> </a:t>
            </a:r>
            <a:r>
              <a:rPr sz="2175" baseline="3831" dirty="0">
                <a:latin typeface="Calibri"/>
                <a:cs typeface="Calibri"/>
              </a:rPr>
              <a:t>left</a:t>
            </a:r>
            <a:r>
              <a:rPr sz="2175" spc="60" baseline="3831" dirty="0">
                <a:latin typeface="Calibri"/>
                <a:cs typeface="Calibri"/>
              </a:rPr>
              <a:t> </a:t>
            </a:r>
            <a:r>
              <a:rPr sz="2175" spc="-15" baseline="3831" dirty="0">
                <a:latin typeface="Calibri"/>
                <a:cs typeface="Calibri"/>
              </a:rPr>
              <a:t>instead</a:t>
            </a:r>
            <a:endParaRPr sz="2175" baseline="3831">
              <a:latin typeface="Calibri"/>
              <a:cs typeface="Calibri"/>
            </a:endParaRPr>
          </a:p>
          <a:p>
            <a:pPr marL="342265" indent="-235585">
              <a:lnSpc>
                <a:spcPct val="100000"/>
              </a:lnSpc>
              <a:spcBef>
                <a:spcPts val="430"/>
              </a:spcBef>
              <a:buClr>
                <a:srgbClr val="990000"/>
              </a:buClr>
              <a:buSzPct val="110344"/>
              <a:buFont typeface="Trebuchet MS"/>
              <a:buChar char="▪"/>
              <a:tabLst>
                <a:tab pos="342265" algn="l"/>
              </a:tabLst>
            </a:pPr>
            <a:r>
              <a:rPr sz="2175" baseline="3831" dirty="0">
                <a:latin typeface="Calibri"/>
                <a:cs typeface="Calibri"/>
              </a:rPr>
              <a:t>Intel</a:t>
            </a:r>
            <a:r>
              <a:rPr sz="2175" spc="22" baseline="3831" dirty="0">
                <a:latin typeface="Calibri"/>
                <a:cs typeface="Calibri"/>
              </a:rPr>
              <a:t> </a:t>
            </a:r>
            <a:r>
              <a:rPr sz="2175" spc="-15" baseline="3831" dirty="0">
                <a:latin typeface="Calibri"/>
                <a:cs typeface="Calibri"/>
              </a:rPr>
              <a:t>processors</a:t>
            </a:r>
            <a:endParaRPr sz="2175" baseline="3831">
              <a:latin typeface="Calibri"/>
              <a:cs typeface="Calibri"/>
            </a:endParaRPr>
          </a:p>
          <a:p>
            <a:pPr>
              <a:lnSpc>
                <a:spcPct val="100000"/>
              </a:lnSpc>
            </a:pPr>
            <a:endParaRPr sz="2150">
              <a:latin typeface="Calibri"/>
              <a:cs typeface="Calibri"/>
            </a:endParaRPr>
          </a:p>
          <a:p>
            <a:pPr marL="12700">
              <a:lnSpc>
                <a:spcPct val="100000"/>
              </a:lnSpc>
            </a:pPr>
            <a:r>
              <a:rPr sz="1950" b="1" dirty="0">
                <a:latin typeface="Calibri"/>
                <a:cs typeface="Calibri"/>
              </a:rPr>
              <a:t>Bi-endian</a:t>
            </a:r>
            <a:r>
              <a:rPr sz="1950" b="1" spc="45" dirty="0">
                <a:latin typeface="Calibri"/>
                <a:cs typeface="Calibri"/>
              </a:rPr>
              <a:t> </a:t>
            </a:r>
            <a:r>
              <a:rPr sz="1950" b="1" dirty="0">
                <a:latin typeface="Calibri"/>
                <a:cs typeface="Calibri"/>
              </a:rPr>
              <a:t>(ARM,</a:t>
            </a:r>
            <a:r>
              <a:rPr sz="1950" b="1" spc="45" dirty="0">
                <a:latin typeface="Calibri"/>
                <a:cs typeface="Calibri"/>
              </a:rPr>
              <a:t> </a:t>
            </a:r>
            <a:r>
              <a:rPr sz="1950" b="1" dirty="0">
                <a:latin typeface="Calibri"/>
                <a:cs typeface="Calibri"/>
              </a:rPr>
              <a:t>PowerPC,</a:t>
            </a:r>
            <a:r>
              <a:rPr sz="1950" b="1" spc="50" dirty="0">
                <a:latin typeface="Calibri"/>
                <a:cs typeface="Calibri"/>
              </a:rPr>
              <a:t> </a:t>
            </a:r>
            <a:r>
              <a:rPr sz="1950" b="1" spc="-10" dirty="0">
                <a:latin typeface="Calibri"/>
                <a:cs typeface="Calibri"/>
              </a:rPr>
              <a:t>Alpha)</a:t>
            </a:r>
            <a:endParaRPr sz="1950">
              <a:latin typeface="Calibri"/>
              <a:cs typeface="Calibri"/>
            </a:endParaRPr>
          </a:p>
        </p:txBody>
      </p:sp>
      <p:pic>
        <p:nvPicPr>
          <p:cNvPr id="5" name="object 5"/>
          <p:cNvPicPr/>
          <p:nvPr/>
        </p:nvPicPr>
        <p:blipFill>
          <a:blip r:embed="rId2" cstate="print"/>
          <a:stretch>
            <a:fillRect/>
          </a:stretch>
        </p:blipFill>
        <p:spPr>
          <a:xfrm>
            <a:off x="474265" y="3759400"/>
            <a:ext cx="190500" cy="190500"/>
          </a:xfrm>
          <a:prstGeom prst="rect">
            <a:avLst/>
          </a:prstGeom>
        </p:spPr>
      </p:pic>
      <p:pic>
        <p:nvPicPr>
          <p:cNvPr id="6" name="object 6"/>
          <p:cNvPicPr/>
          <p:nvPr/>
        </p:nvPicPr>
        <p:blipFill>
          <a:blip r:embed="rId2" cstate="print"/>
          <a:stretch>
            <a:fillRect/>
          </a:stretch>
        </p:blipFill>
        <p:spPr>
          <a:xfrm>
            <a:off x="474265" y="5233794"/>
            <a:ext cx="190500" cy="190500"/>
          </a:xfrm>
          <a:prstGeom prst="rect">
            <a:avLst/>
          </a:prstGeom>
        </p:spPr>
      </p:pic>
      <p:sp>
        <p:nvSpPr>
          <p:cNvPr id="7" name="object 7"/>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6</a:t>
            </a:fld>
            <a:endParaRPr spc="-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9047-A20E-A61F-30C9-7F4BE84A85D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833D511-8119-588F-D8C5-4D5100E39B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72037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dirty="0"/>
              <a:t>Comp.</a:t>
            </a:r>
            <a:r>
              <a:rPr spc="-30" dirty="0"/>
              <a:t> </a:t>
            </a:r>
            <a:r>
              <a:rPr dirty="0"/>
              <a:t>Arch.</a:t>
            </a:r>
            <a:r>
              <a:rPr spc="-20" dirty="0"/>
              <a:t> </a:t>
            </a:r>
            <a:r>
              <a:rPr dirty="0"/>
              <a:t>Basics:</a:t>
            </a:r>
            <a:r>
              <a:rPr spc="-15" dirty="0"/>
              <a:t> </a:t>
            </a:r>
            <a:r>
              <a:rPr dirty="0"/>
              <a:t>CISC</a:t>
            </a:r>
            <a:r>
              <a:rPr spc="-20" dirty="0"/>
              <a:t> </a:t>
            </a:r>
            <a:r>
              <a:rPr dirty="0"/>
              <a:t>vs.</a:t>
            </a:r>
            <a:r>
              <a:rPr spc="-15" dirty="0"/>
              <a:t> </a:t>
            </a:r>
            <a:r>
              <a:rPr spc="-20" dirty="0"/>
              <a:t>RISC</a:t>
            </a:r>
          </a:p>
        </p:txBody>
      </p:sp>
      <p:pic>
        <p:nvPicPr>
          <p:cNvPr id="3" name="object 3"/>
          <p:cNvPicPr/>
          <p:nvPr/>
        </p:nvPicPr>
        <p:blipFill>
          <a:blip r:embed="rId2" cstate="print"/>
          <a:stretch>
            <a:fillRect/>
          </a:stretch>
        </p:blipFill>
        <p:spPr>
          <a:xfrm>
            <a:off x="474265" y="2285006"/>
            <a:ext cx="190500" cy="190500"/>
          </a:xfrm>
          <a:prstGeom prst="rect">
            <a:avLst/>
          </a:prstGeom>
        </p:spPr>
      </p:pic>
      <p:sp>
        <p:nvSpPr>
          <p:cNvPr id="4" name="object 4"/>
          <p:cNvSpPr txBox="1"/>
          <p:nvPr/>
        </p:nvSpPr>
        <p:spPr>
          <a:xfrm>
            <a:off x="744457" y="2128400"/>
            <a:ext cx="7983220" cy="2082164"/>
          </a:xfrm>
          <a:prstGeom prst="rect">
            <a:avLst/>
          </a:prstGeom>
        </p:spPr>
        <p:txBody>
          <a:bodyPr vert="horz" wrap="square" lIns="0" tIns="11430" rIns="0" bIns="0" rtlCol="0">
            <a:spAutoFit/>
          </a:bodyPr>
          <a:lstStyle/>
          <a:p>
            <a:pPr marL="12700" marR="3585210">
              <a:lnSpc>
                <a:spcPct val="122600"/>
              </a:lnSpc>
              <a:spcBef>
                <a:spcPts val="90"/>
              </a:spcBef>
            </a:pPr>
            <a:r>
              <a:rPr sz="1950" b="1" dirty="0">
                <a:latin typeface="Calibri"/>
                <a:cs typeface="Calibri"/>
              </a:rPr>
              <a:t>RISC</a:t>
            </a:r>
            <a:r>
              <a:rPr sz="1950" b="1" spc="35" dirty="0">
                <a:latin typeface="Calibri"/>
                <a:cs typeface="Calibri"/>
              </a:rPr>
              <a:t> </a:t>
            </a:r>
            <a:r>
              <a:rPr sz="1950" b="1" dirty="0">
                <a:latin typeface="Calibri"/>
                <a:cs typeface="Calibri"/>
              </a:rPr>
              <a:t>–</a:t>
            </a:r>
            <a:r>
              <a:rPr sz="1950" b="1" spc="35" dirty="0">
                <a:latin typeface="Calibri"/>
                <a:cs typeface="Calibri"/>
              </a:rPr>
              <a:t> </a:t>
            </a:r>
            <a:r>
              <a:rPr sz="1950" b="1" dirty="0">
                <a:latin typeface="Calibri"/>
                <a:cs typeface="Calibri"/>
              </a:rPr>
              <a:t>Reduced</a:t>
            </a:r>
            <a:r>
              <a:rPr sz="1950" b="1" spc="40" dirty="0">
                <a:latin typeface="Calibri"/>
                <a:cs typeface="Calibri"/>
              </a:rPr>
              <a:t> </a:t>
            </a:r>
            <a:r>
              <a:rPr sz="1950" b="1" dirty="0">
                <a:latin typeface="Calibri"/>
                <a:cs typeface="Calibri"/>
              </a:rPr>
              <a:t>Instruction</a:t>
            </a:r>
            <a:r>
              <a:rPr sz="1950" b="1" spc="35" dirty="0">
                <a:latin typeface="Calibri"/>
                <a:cs typeface="Calibri"/>
              </a:rPr>
              <a:t> </a:t>
            </a:r>
            <a:r>
              <a:rPr sz="1950" b="1" dirty="0">
                <a:latin typeface="Calibri"/>
                <a:cs typeface="Calibri"/>
              </a:rPr>
              <a:t>Set</a:t>
            </a:r>
            <a:r>
              <a:rPr sz="1950" b="1" spc="35" dirty="0">
                <a:latin typeface="Calibri"/>
                <a:cs typeface="Calibri"/>
              </a:rPr>
              <a:t> </a:t>
            </a:r>
            <a:r>
              <a:rPr sz="1950" b="1" spc="-10" dirty="0">
                <a:latin typeface="Calibri"/>
                <a:cs typeface="Calibri"/>
              </a:rPr>
              <a:t>Computers </a:t>
            </a:r>
            <a:r>
              <a:rPr sz="1950" b="1" dirty="0">
                <a:latin typeface="Calibri"/>
                <a:cs typeface="Calibri"/>
              </a:rPr>
              <a:t>CISC</a:t>
            </a:r>
            <a:r>
              <a:rPr sz="1950" b="1" spc="35" dirty="0">
                <a:latin typeface="Calibri"/>
                <a:cs typeface="Calibri"/>
              </a:rPr>
              <a:t> </a:t>
            </a:r>
            <a:r>
              <a:rPr sz="1950" b="1" dirty="0">
                <a:latin typeface="Calibri"/>
                <a:cs typeface="Calibri"/>
              </a:rPr>
              <a:t>–</a:t>
            </a:r>
            <a:r>
              <a:rPr sz="1950" b="1" spc="35" dirty="0">
                <a:latin typeface="Calibri"/>
                <a:cs typeface="Calibri"/>
              </a:rPr>
              <a:t> </a:t>
            </a:r>
            <a:r>
              <a:rPr sz="1950" b="1" dirty="0">
                <a:latin typeface="Calibri"/>
                <a:cs typeface="Calibri"/>
              </a:rPr>
              <a:t>Complex</a:t>
            </a:r>
            <a:r>
              <a:rPr sz="1950" b="1" spc="35" dirty="0">
                <a:latin typeface="Calibri"/>
                <a:cs typeface="Calibri"/>
              </a:rPr>
              <a:t> </a:t>
            </a:r>
            <a:r>
              <a:rPr sz="1950" b="1" dirty="0">
                <a:latin typeface="Calibri"/>
                <a:cs typeface="Calibri"/>
              </a:rPr>
              <a:t>Instruction</a:t>
            </a:r>
            <a:r>
              <a:rPr sz="1950" b="1" spc="35" dirty="0">
                <a:latin typeface="Calibri"/>
                <a:cs typeface="Calibri"/>
              </a:rPr>
              <a:t> </a:t>
            </a:r>
            <a:r>
              <a:rPr sz="1950" b="1" dirty="0">
                <a:latin typeface="Calibri"/>
                <a:cs typeface="Calibri"/>
              </a:rPr>
              <a:t>Set</a:t>
            </a:r>
            <a:r>
              <a:rPr sz="1950" b="1" spc="35" dirty="0">
                <a:latin typeface="Calibri"/>
                <a:cs typeface="Calibri"/>
              </a:rPr>
              <a:t> </a:t>
            </a:r>
            <a:r>
              <a:rPr sz="1950" b="1" spc="-10" dirty="0">
                <a:latin typeface="Calibri"/>
                <a:cs typeface="Calibri"/>
              </a:rPr>
              <a:t>Computers</a:t>
            </a:r>
            <a:endParaRPr sz="1950">
              <a:latin typeface="Calibri"/>
              <a:cs typeface="Calibri"/>
            </a:endParaRPr>
          </a:p>
          <a:p>
            <a:pPr marL="12700">
              <a:lnSpc>
                <a:spcPct val="100000"/>
              </a:lnSpc>
              <a:spcBef>
                <a:spcPts val="530"/>
              </a:spcBef>
            </a:pPr>
            <a:r>
              <a:rPr sz="1950" b="1" dirty="0">
                <a:latin typeface="Calibri"/>
                <a:cs typeface="Calibri"/>
              </a:rPr>
              <a:t>Different</a:t>
            </a:r>
            <a:r>
              <a:rPr sz="1950" b="1" spc="10" dirty="0">
                <a:latin typeface="Calibri"/>
                <a:cs typeface="Calibri"/>
              </a:rPr>
              <a:t> </a:t>
            </a:r>
            <a:r>
              <a:rPr sz="1950" b="1" dirty="0">
                <a:latin typeface="Calibri"/>
                <a:cs typeface="Calibri"/>
              </a:rPr>
              <a:t>architectures</a:t>
            </a:r>
            <a:r>
              <a:rPr sz="1950" b="1" spc="10" dirty="0">
                <a:latin typeface="Calibri"/>
                <a:cs typeface="Calibri"/>
              </a:rPr>
              <a:t> </a:t>
            </a:r>
            <a:r>
              <a:rPr sz="1950" b="1" dirty="0">
                <a:latin typeface="Calibri"/>
                <a:cs typeface="Calibri"/>
              </a:rPr>
              <a:t>for</a:t>
            </a:r>
            <a:r>
              <a:rPr sz="1950" b="1" spc="15" dirty="0">
                <a:latin typeface="Calibri"/>
                <a:cs typeface="Calibri"/>
              </a:rPr>
              <a:t> </a:t>
            </a:r>
            <a:r>
              <a:rPr sz="1950" b="1" dirty="0">
                <a:latin typeface="Calibri"/>
                <a:cs typeface="Calibri"/>
              </a:rPr>
              <a:t>doing</a:t>
            </a:r>
            <a:r>
              <a:rPr sz="1950" b="1" spc="10" dirty="0">
                <a:latin typeface="Calibri"/>
                <a:cs typeface="Calibri"/>
              </a:rPr>
              <a:t> </a:t>
            </a:r>
            <a:r>
              <a:rPr sz="1950" b="1" dirty="0">
                <a:latin typeface="Calibri"/>
                <a:cs typeface="Calibri"/>
              </a:rPr>
              <a:t>the</a:t>
            </a:r>
            <a:r>
              <a:rPr sz="1950" b="1" spc="15" dirty="0">
                <a:latin typeface="Calibri"/>
                <a:cs typeface="Calibri"/>
              </a:rPr>
              <a:t> </a:t>
            </a:r>
            <a:r>
              <a:rPr sz="1950" b="1" dirty="0">
                <a:latin typeface="Calibri"/>
                <a:cs typeface="Calibri"/>
              </a:rPr>
              <a:t>same</a:t>
            </a:r>
            <a:r>
              <a:rPr sz="1950" b="1" spc="10" dirty="0">
                <a:latin typeface="Calibri"/>
                <a:cs typeface="Calibri"/>
              </a:rPr>
              <a:t> </a:t>
            </a:r>
            <a:r>
              <a:rPr sz="1950" b="1" spc="-10" dirty="0">
                <a:latin typeface="Calibri"/>
                <a:cs typeface="Calibri"/>
              </a:rPr>
              <a:t>operations</a:t>
            </a:r>
            <a:endParaRPr sz="1950">
              <a:latin typeface="Calibri"/>
              <a:cs typeface="Calibri"/>
            </a:endParaRPr>
          </a:p>
          <a:p>
            <a:pPr marL="12700" marR="5080">
              <a:lnSpc>
                <a:spcPct val="102200"/>
              </a:lnSpc>
              <a:spcBef>
                <a:spcPts val="475"/>
              </a:spcBef>
            </a:pPr>
            <a:r>
              <a:rPr sz="1950" b="1" dirty="0">
                <a:latin typeface="Calibri"/>
                <a:cs typeface="Calibri"/>
              </a:rPr>
              <a:t>Suppose</a:t>
            </a:r>
            <a:r>
              <a:rPr sz="1950" b="1" spc="30" dirty="0">
                <a:latin typeface="Calibri"/>
                <a:cs typeface="Calibri"/>
              </a:rPr>
              <a:t> </a:t>
            </a:r>
            <a:r>
              <a:rPr sz="1950" b="1" dirty="0">
                <a:latin typeface="Calibri"/>
                <a:cs typeface="Calibri"/>
              </a:rPr>
              <a:t>you</a:t>
            </a:r>
            <a:r>
              <a:rPr sz="1950" b="1" spc="30" dirty="0">
                <a:latin typeface="Calibri"/>
                <a:cs typeface="Calibri"/>
              </a:rPr>
              <a:t> </a:t>
            </a:r>
            <a:r>
              <a:rPr sz="1950" b="1" dirty="0">
                <a:latin typeface="Calibri"/>
                <a:cs typeface="Calibri"/>
              </a:rPr>
              <a:t>wanted</a:t>
            </a:r>
            <a:r>
              <a:rPr sz="1950" b="1" spc="30" dirty="0">
                <a:latin typeface="Calibri"/>
                <a:cs typeface="Calibri"/>
              </a:rPr>
              <a:t> </a:t>
            </a:r>
            <a:r>
              <a:rPr sz="1950" b="1" dirty="0">
                <a:latin typeface="Calibri"/>
                <a:cs typeface="Calibri"/>
              </a:rPr>
              <a:t>to</a:t>
            </a:r>
            <a:r>
              <a:rPr sz="1950" b="1" spc="30" dirty="0">
                <a:latin typeface="Calibri"/>
                <a:cs typeface="Calibri"/>
              </a:rPr>
              <a:t> </a:t>
            </a:r>
            <a:r>
              <a:rPr sz="1950" b="1" dirty="0">
                <a:latin typeface="Calibri"/>
                <a:cs typeface="Calibri"/>
              </a:rPr>
              <a:t>multiply</a:t>
            </a:r>
            <a:r>
              <a:rPr sz="1950" b="1" spc="30" dirty="0">
                <a:latin typeface="Calibri"/>
                <a:cs typeface="Calibri"/>
              </a:rPr>
              <a:t> </a:t>
            </a:r>
            <a:r>
              <a:rPr sz="1950" b="1" dirty="0">
                <a:latin typeface="Calibri"/>
                <a:cs typeface="Calibri"/>
              </a:rPr>
              <a:t>two</a:t>
            </a:r>
            <a:r>
              <a:rPr sz="1950" b="1" spc="30" dirty="0">
                <a:latin typeface="Calibri"/>
                <a:cs typeface="Calibri"/>
              </a:rPr>
              <a:t> </a:t>
            </a:r>
            <a:r>
              <a:rPr sz="1950" b="1" dirty="0">
                <a:latin typeface="Calibri"/>
                <a:cs typeface="Calibri"/>
              </a:rPr>
              <a:t>numbers</a:t>
            </a:r>
            <a:r>
              <a:rPr sz="1950" b="1" spc="30" dirty="0">
                <a:latin typeface="Calibri"/>
                <a:cs typeface="Calibri"/>
              </a:rPr>
              <a:t> </a:t>
            </a:r>
            <a:r>
              <a:rPr sz="1950" b="1" dirty="0">
                <a:latin typeface="Calibri"/>
                <a:cs typeface="Calibri"/>
              </a:rPr>
              <a:t>in</a:t>
            </a:r>
            <a:r>
              <a:rPr sz="1950" b="1" spc="30" dirty="0">
                <a:latin typeface="Calibri"/>
                <a:cs typeface="Calibri"/>
              </a:rPr>
              <a:t> </a:t>
            </a:r>
            <a:r>
              <a:rPr sz="1950" b="1" dirty="0">
                <a:latin typeface="Calibri"/>
                <a:cs typeface="Calibri"/>
              </a:rPr>
              <a:t>memory</a:t>
            </a:r>
            <a:r>
              <a:rPr sz="1950" b="1" spc="35" dirty="0">
                <a:latin typeface="Calibri"/>
                <a:cs typeface="Calibri"/>
              </a:rPr>
              <a:t> </a:t>
            </a:r>
            <a:r>
              <a:rPr sz="1950" b="1" dirty="0">
                <a:latin typeface="Calibri"/>
                <a:cs typeface="Calibri"/>
              </a:rPr>
              <a:t>locations</a:t>
            </a:r>
            <a:r>
              <a:rPr sz="1950" b="1" spc="30" dirty="0">
                <a:latin typeface="Calibri"/>
                <a:cs typeface="Calibri"/>
              </a:rPr>
              <a:t> </a:t>
            </a:r>
            <a:r>
              <a:rPr sz="1950" b="1" dirty="0">
                <a:latin typeface="Calibri"/>
                <a:cs typeface="Calibri"/>
              </a:rPr>
              <a:t>mem0</a:t>
            </a:r>
            <a:r>
              <a:rPr sz="1950" b="1" spc="30" dirty="0">
                <a:latin typeface="Calibri"/>
                <a:cs typeface="Calibri"/>
              </a:rPr>
              <a:t> </a:t>
            </a:r>
            <a:r>
              <a:rPr sz="1950" b="1" spc="-50" dirty="0">
                <a:latin typeface="Calibri"/>
                <a:cs typeface="Calibri"/>
              </a:rPr>
              <a:t>&amp; </a:t>
            </a:r>
            <a:r>
              <a:rPr sz="1950" b="1" dirty="0">
                <a:latin typeface="Calibri"/>
                <a:cs typeface="Calibri"/>
              </a:rPr>
              <a:t>mem1</a:t>
            </a:r>
            <a:r>
              <a:rPr sz="1950" b="1" spc="25" dirty="0">
                <a:latin typeface="Calibri"/>
                <a:cs typeface="Calibri"/>
              </a:rPr>
              <a:t> </a:t>
            </a:r>
            <a:r>
              <a:rPr sz="1950" b="1" dirty="0">
                <a:latin typeface="Calibri"/>
                <a:cs typeface="Calibri"/>
              </a:rPr>
              <a:t>and</a:t>
            </a:r>
            <a:r>
              <a:rPr sz="1950" b="1" spc="30" dirty="0">
                <a:latin typeface="Calibri"/>
                <a:cs typeface="Calibri"/>
              </a:rPr>
              <a:t> </a:t>
            </a:r>
            <a:r>
              <a:rPr sz="1950" b="1" dirty="0">
                <a:latin typeface="Calibri"/>
                <a:cs typeface="Calibri"/>
              </a:rPr>
              <a:t>store</a:t>
            </a:r>
            <a:r>
              <a:rPr sz="1950" b="1" spc="25" dirty="0">
                <a:latin typeface="Calibri"/>
                <a:cs typeface="Calibri"/>
              </a:rPr>
              <a:t> </a:t>
            </a:r>
            <a:r>
              <a:rPr sz="1950" b="1" dirty="0">
                <a:latin typeface="Calibri"/>
                <a:cs typeface="Calibri"/>
              </a:rPr>
              <a:t>the</a:t>
            </a:r>
            <a:r>
              <a:rPr sz="1950" b="1" spc="30" dirty="0">
                <a:latin typeface="Calibri"/>
                <a:cs typeface="Calibri"/>
              </a:rPr>
              <a:t> </a:t>
            </a:r>
            <a:r>
              <a:rPr sz="1950" b="1" dirty="0">
                <a:latin typeface="Calibri"/>
                <a:cs typeface="Calibri"/>
              </a:rPr>
              <a:t>results</a:t>
            </a:r>
            <a:r>
              <a:rPr sz="1950" b="1" spc="25" dirty="0">
                <a:latin typeface="Calibri"/>
                <a:cs typeface="Calibri"/>
              </a:rPr>
              <a:t> </a:t>
            </a:r>
            <a:r>
              <a:rPr sz="1950" b="1" dirty="0">
                <a:latin typeface="Calibri"/>
                <a:cs typeface="Calibri"/>
              </a:rPr>
              <a:t>back</a:t>
            </a:r>
            <a:r>
              <a:rPr sz="1950" b="1" spc="30" dirty="0">
                <a:latin typeface="Calibri"/>
                <a:cs typeface="Calibri"/>
              </a:rPr>
              <a:t> </a:t>
            </a:r>
            <a:r>
              <a:rPr sz="1950" b="1" dirty="0">
                <a:latin typeface="Calibri"/>
                <a:cs typeface="Calibri"/>
              </a:rPr>
              <a:t>in</a:t>
            </a:r>
            <a:r>
              <a:rPr sz="1950" b="1" spc="25" dirty="0">
                <a:latin typeface="Calibri"/>
                <a:cs typeface="Calibri"/>
              </a:rPr>
              <a:t> </a:t>
            </a:r>
            <a:r>
              <a:rPr sz="1950" b="1" spc="-20" dirty="0">
                <a:latin typeface="Calibri"/>
                <a:cs typeface="Calibri"/>
              </a:rPr>
              <a:t>mem0</a:t>
            </a:r>
            <a:endParaRPr sz="1950">
              <a:latin typeface="Calibri"/>
              <a:cs typeface="Calibri"/>
            </a:endParaRPr>
          </a:p>
          <a:p>
            <a:pPr marL="342265" indent="-235585">
              <a:lnSpc>
                <a:spcPct val="100000"/>
              </a:lnSpc>
              <a:spcBef>
                <a:spcPts val="560"/>
              </a:spcBef>
              <a:buClr>
                <a:srgbClr val="990000"/>
              </a:buClr>
              <a:buSzPct val="110344"/>
              <a:buFont typeface="Trebuchet MS"/>
              <a:buChar char="▪"/>
              <a:tabLst>
                <a:tab pos="342265" algn="l"/>
              </a:tabLst>
            </a:pPr>
            <a:r>
              <a:rPr sz="2175" baseline="3831" dirty="0">
                <a:latin typeface="Calibri"/>
                <a:cs typeface="Calibri"/>
              </a:rPr>
              <a:t>Same</a:t>
            </a:r>
            <a:r>
              <a:rPr sz="2175" spc="67" baseline="3831" dirty="0">
                <a:latin typeface="Calibri"/>
                <a:cs typeface="Calibri"/>
              </a:rPr>
              <a:t> </a:t>
            </a:r>
            <a:r>
              <a:rPr sz="2175" baseline="3831" dirty="0">
                <a:latin typeface="Calibri"/>
                <a:cs typeface="Calibri"/>
              </a:rPr>
              <a:t>result</a:t>
            </a:r>
            <a:r>
              <a:rPr sz="2175" spc="75" baseline="3831" dirty="0">
                <a:latin typeface="Calibri"/>
                <a:cs typeface="Calibri"/>
              </a:rPr>
              <a:t> </a:t>
            </a:r>
            <a:r>
              <a:rPr sz="2175" baseline="3831" dirty="0">
                <a:latin typeface="Calibri"/>
                <a:cs typeface="Calibri"/>
              </a:rPr>
              <a:t>but</a:t>
            </a:r>
            <a:r>
              <a:rPr sz="2175" spc="75" baseline="3831" dirty="0">
                <a:latin typeface="Calibri"/>
                <a:cs typeface="Calibri"/>
              </a:rPr>
              <a:t> </a:t>
            </a:r>
            <a:r>
              <a:rPr sz="2175" baseline="3831" dirty="0">
                <a:latin typeface="Calibri"/>
                <a:cs typeface="Calibri"/>
              </a:rPr>
              <a:t>the</a:t>
            </a:r>
            <a:r>
              <a:rPr sz="2175" spc="67" baseline="3831" dirty="0">
                <a:latin typeface="Calibri"/>
                <a:cs typeface="Calibri"/>
              </a:rPr>
              <a:t> </a:t>
            </a:r>
            <a:r>
              <a:rPr sz="2175" baseline="3831" dirty="0">
                <a:latin typeface="Calibri"/>
                <a:cs typeface="Calibri"/>
              </a:rPr>
              <a:t>complexity</a:t>
            </a:r>
            <a:r>
              <a:rPr sz="2175" spc="75" baseline="3831" dirty="0">
                <a:latin typeface="Calibri"/>
                <a:cs typeface="Calibri"/>
              </a:rPr>
              <a:t> </a:t>
            </a:r>
            <a:r>
              <a:rPr sz="2175" baseline="3831" dirty="0">
                <a:latin typeface="Calibri"/>
                <a:cs typeface="Calibri"/>
              </a:rPr>
              <a:t>of</a:t>
            </a:r>
            <a:r>
              <a:rPr sz="2175" spc="75" baseline="3831" dirty="0">
                <a:latin typeface="Calibri"/>
                <a:cs typeface="Calibri"/>
              </a:rPr>
              <a:t> </a:t>
            </a:r>
            <a:r>
              <a:rPr sz="2175" baseline="3831" dirty="0">
                <a:latin typeface="Calibri"/>
                <a:cs typeface="Calibri"/>
              </a:rPr>
              <a:t>operations</a:t>
            </a:r>
            <a:r>
              <a:rPr sz="2175" spc="67" baseline="3831" dirty="0">
                <a:latin typeface="Calibri"/>
                <a:cs typeface="Calibri"/>
              </a:rPr>
              <a:t> </a:t>
            </a:r>
            <a:r>
              <a:rPr sz="2175" baseline="3831" dirty="0">
                <a:latin typeface="Calibri"/>
                <a:cs typeface="Calibri"/>
              </a:rPr>
              <a:t>and</a:t>
            </a:r>
            <a:r>
              <a:rPr sz="2175" spc="75" baseline="3831" dirty="0">
                <a:latin typeface="Calibri"/>
                <a:cs typeface="Calibri"/>
              </a:rPr>
              <a:t> </a:t>
            </a:r>
            <a:r>
              <a:rPr sz="2175" baseline="3831" dirty="0">
                <a:latin typeface="Calibri"/>
                <a:cs typeface="Calibri"/>
              </a:rPr>
              <a:t>the</a:t>
            </a:r>
            <a:r>
              <a:rPr sz="2175" spc="75" baseline="3831" dirty="0">
                <a:latin typeface="Calibri"/>
                <a:cs typeface="Calibri"/>
              </a:rPr>
              <a:t> </a:t>
            </a:r>
            <a:r>
              <a:rPr sz="2175" baseline="3831" dirty="0">
                <a:latin typeface="Calibri"/>
                <a:cs typeface="Calibri"/>
              </a:rPr>
              <a:t>number</a:t>
            </a:r>
            <a:r>
              <a:rPr sz="2175" spc="67" baseline="3831" dirty="0">
                <a:latin typeface="Calibri"/>
                <a:cs typeface="Calibri"/>
              </a:rPr>
              <a:t> </a:t>
            </a:r>
            <a:r>
              <a:rPr sz="2175" baseline="3831" dirty="0">
                <a:latin typeface="Calibri"/>
                <a:cs typeface="Calibri"/>
              </a:rPr>
              <a:t>of</a:t>
            </a:r>
            <a:r>
              <a:rPr sz="2175" spc="75" baseline="3831" dirty="0">
                <a:latin typeface="Calibri"/>
                <a:cs typeface="Calibri"/>
              </a:rPr>
              <a:t> </a:t>
            </a:r>
            <a:r>
              <a:rPr sz="2175" baseline="3831" dirty="0">
                <a:latin typeface="Calibri"/>
                <a:cs typeface="Calibri"/>
              </a:rPr>
              <a:t>steps</a:t>
            </a:r>
            <a:r>
              <a:rPr sz="2175" spc="75" baseline="3831" dirty="0">
                <a:latin typeface="Calibri"/>
                <a:cs typeface="Calibri"/>
              </a:rPr>
              <a:t> </a:t>
            </a:r>
            <a:r>
              <a:rPr sz="2175" baseline="3831" dirty="0">
                <a:latin typeface="Calibri"/>
                <a:cs typeface="Calibri"/>
              </a:rPr>
              <a:t>used</a:t>
            </a:r>
            <a:r>
              <a:rPr sz="2175" spc="67" baseline="3831" dirty="0">
                <a:latin typeface="Calibri"/>
                <a:cs typeface="Calibri"/>
              </a:rPr>
              <a:t> </a:t>
            </a:r>
            <a:r>
              <a:rPr sz="2175" baseline="3831" dirty="0">
                <a:latin typeface="Calibri"/>
                <a:cs typeface="Calibri"/>
              </a:rPr>
              <a:t>in</a:t>
            </a:r>
            <a:r>
              <a:rPr sz="2175" spc="75" baseline="3831" dirty="0">
                <a:latin typeface="Calibri"/>
                <a:cs typeface="Calibri"/>
              </a:rPr>
              <a:t> </a:t>
            </a:r>
            <a:r>
              <a:rPr sz="2175" baseline="3831" dirty="0">
                <a:latin typeface="Calibri"/>
                <a:cs typeface="Calibri"/>
              </a:rPr>
              <a:t>the</a:t>
            </a:r>
            <a:r>
              <a:rPr sz="2175" spc="75" baseline="3831" dirty="0">
                <a:latin typeface="Calibri"/>
                <a:cs typeface="Calibri"/>
              </a:rPr>
              <a:t> </a:t>
            </a:r>
            <a:r>
              <a:rPr sz="2175" baseline="3831" dirty="0">
                <a:latin typeface="Calibri"/>
                <a:cs typeface="Calibri"/>
              </a:rPr>
              <a:t>two</a:t>
            </a:r>
            <a:r>
              <a:rPr sz="2175" spc="67" baseline="3831" dirty="0">
                <a:latin typeface="Calibri"/>
                <a:cs typeface="Calibri"/>
              </a:rPr>
              <a:t> </a:t>
            </a:r>
            <a:r>
              <a:rPr sz="2175" baseline="3831" dirty="0">
                <a:latin typeface="Calibri"/>
                <a:cs typeface="Calibri"/>
              </a:rPr>
              <a:t>cases</a:t>
            </a:r>
            <a:r>
              <a:rPr sz="2175" spc="75" baseline="3831" dirty="0">
                <a:latin typeface="Calibri"/>
                <a:cs typeface="Calibri"/>
              </a:rPr>
              <a:t> </a:t>
            </a:r>
            <a:r>
              <a:rPr sz="2175" spc="-15" baseline="3831" dirty="0">
                <a:latin typeface="Calibri"/>
                <a:cs typeface="Calibri"/>
              </a:rPr>
              <a:t>differ</a:t>
            </a:r>
            <a:endParaRPr sz="2175" baseline="3831">
              <a:latin typeface="Calibri"/>
              <a:cs typeface="Calibri"/>
            </a:endParaRPr>
          </a:p>
        </p:txBody>
      </p:sp>
      <p:pic>
        <p:nvPicPr>
          <p:cNvPr id="5" name="object 5"/>
          <p:cNvPicPr/>
          <p:nvPr/>
        </p:nvPicPr>
        <p:blipFill>
          <a:blip r:embed="rId2" cstate="print"/>
          <a:stretch>
            <a:fillRect/>
          </a:stretch>
        </p:blipFill>
        <p:spPr>
          <a:xfrm>
            <a:off x="474265" y="2649204"/>
            <a:ext cx="190500" cy="190500"/>
          </a:xfrm>
          <a:prstGeom prst="rect">
            <a:avLst/>
          </a:prstGeom>
        </p:spPr>
      </p:pic>
      <p:pic>
        <p:nvPicPr>
          <p:cNvPr id="6" name="object 6"/>
          <p:cNvPicPr/>
          <p:nvPr/>
        </p:nvPicPr>
        <p:blipFill>
          <a:blip r:embed="rId2" cstate="print"/>
          <a:stretch>
            <a:fillRect/>
          </a:stretch>
        </p:blipFill>
        <p:spPr>
          <a:xfrm>
            <a:off x="474265" y="3013402"/>
            <a:ext cx="190500" cy="190500"/>
          </a:xfrm>
          <a:prstGeom prst="rect">
            <a:avLst/>
          </a:prstGeom>
        </p:spPr>
      </p:pic>
      <p:pic>
        <p:nvPicPr>
          <p:cNvPr id="7" name="object 7"/>
          <p:cNvPicPr/>
          <p:nvPr/>
        </p:nvPicPr>
        <p:blipFill>
          <a:blip r:embed="rId2" cstate="print"/>
          <a:stretch>
            <a:fillRect/>
          </a:stretch>
        </p:blipFill>
        <p:spPr>
          <a:xfrm>
            <a:off x="474265" y="3377600"/>
            <a:ext cx="190500" cy="190500"/>
          </a:xfrm>
          <a:prstGeom prst="rect">
            <a:avLst/>
          </a:prstGeom>
        </p:spPr>
      </p:pic>
      <p:pic>
        <p:nvPicPr>
          <p:cNvPr id="8" name="object 8"/>
          <p:cNvPicPr/>
          <p:nvPr/>
        </p:nvPicPr>
        <p:blipFill>
          <a:blip r:embed="rId3" cstate="print"/>
          <a:stretch>
            <a:fillRect/>
          </a:stretch>
        </p:blipFill>
        <p:spPr>
          <a:xfrm>
            <a:off x="2786722" y="4709506"/>
            <a:ext cx="4282069" cy="1265729"/>
          </a:xfrm>
          <a:prstGeom prst="rect">
            <a:avLst/>
          </a:prstGeom>
        </p:spPr>
      </p:pic>
      <p:sp>
        <p:nvSpPr>
          <p:cNvPr id="9" name="object 9"/>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8</a:t>
            </a:fld>
            <a:endParaRPr spc="-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065">
              <a:lnSpc>
                <a:spcPct val="100000"/>
              </a:lnSpc>
              <a:spcBef>
                <a:spcPts val="120"/>
              </a:spcBef>
            </a:pPr>
            <a:r>
              <a:rPr dirty="0"/>
              <a:t>Comp.</a:t>
            </a:r>
            <a:r>
              <a:rPr spc="-25" dirty="0"/>
              <a:t> </a:t>
            </a:r>
            <a:r>
              <a:rPr dirty="0"/>
              <a:t>Arch.</a:t>
            </a:r>
            <a:r>
              <a:rPr spc="-15" dirty="0"/>
              <a:t> </a:t>
            </a:r>
            <a:r>
              <a:rPr dirty="0"/>
              <a:t>Basics:</a:t>
            </a:r>
            <a:r>
              <a:rPr spc="-15" dirty="0"/>
              <a:t> </a:t>
            </a:r>
            <a:r>
              <a:rPr dirty="0"/>
              <a:t>CISC</a:t>
            </a:r>
            <a:r>
              <a:rPr spc="-15" dirty="0"/>
              <a:t> </a:t>
            </a:r>
            <a:r>
              <a:rPr dirty="0"/>
              <a:t>vs.</a:t>
            </a:r>
            <a:r>
              <a:rPr spc="-15" dirty="0"/>
              <a:t> </a:t>
            </a:r>
            <a:r>
              <a:rPr dirty="0"/>
              <a:t>RISC</a:t>
            </a:r>
            <a:r>
              <a:rPr spc="-15" dirty="0"/>
              <a:t> </a:t>
            </a:r>
            <a:r>
              <a:rPr spc="-25" dirty="0"/>
              <a:t>(1)</a:t>
            </a:r>
          </a:p>
        </p:txBody>
      </p:sp>
      <p:sp>
        <p:nvSpPr>
          <p:cNvPr id="3" name="object 3"/>
          <p:cNvSpPr/>
          <p:nvPr/>
        </p:nvSpPr>
        <p:spPr>
          <a:xfrm>
            <a:off x="806080" y="6034633"/>
            <a:ext cx="4219575" cy="352425"/>
          </a:xfrm>
          <a:custGeom>
            <a:avLst/>
            <a:gdLst/>
            <a:ahLst/>
            <a:cxnLst/>
            <a:rect l="l" t="t" r="r" b="b"/>
            <a:pathLst>
              <a:path w="4219575" h="352425">
                <a:moveTo>
                  <a:pt x="4219194" y="0"/>
                </a:moveTo>
                <a:lnTo>
                  <a:pt x="0" y="0"/>
                </a:lnTo>
                <a:lnTo>
                  <a:pt x="0" y="352149"/>
                </a:lnTo>
                <a:lnTo>
                  <a:pt x="4219194" y="352149"/>
                </a:lnTo>
                <a:lnTo>
                  <a:pt x="4219194" y="0"/>
                </a:lnTo>
                <a:close/>
              </a:path>
            </a:pathLst>
          </a:custGeom>
          <a:solidFill>
            <a:srgbClr val="FFFFFF"/>
          </a:solidFill>
        </p:spPr>
        <p:txBody>
          <a:bodyPr wrap="square" lIns="0" tIns="0" rIns="0" bIns="0" rtlCol="0"/>
          <a:lstStyle/>
          <a:p>
            <a:endParaRPr/>
          </a:p>
        </p:txBody>
      </p:sp>
      <p:graphicFrame>
        <p:nvGraphicFramePr>
          <p:cNvPr id="4" name="object 4"/>
          <p:cNvGraphicFramePr>
            <a:graphicFrameLocks noGrp="1"/>
          </p:cNvGraphicFramePr>
          <p:nvPr/>
        </p:nvGraphicFramePr>
        <p:xfrm>
          <a:off x="800841" y="1979678"/>
          <a:ext cx="8437880" cy="4398645"/>
        </p:xfrm>
        <a:graphic>
          <a:graphicData uri="http://schemas.openxmlformats.org/drawingml/2006/table">
            <a:tbl>
              <a:tblPr firstRow="1" bandRow="1">
                <a:tableStyleId>{2D5ABB26-0587-4C30-8999-92F81FD0307C}</a:tableStyleId>
              </a:tblPr>
              <a:tblGrid>
                <a:gridCol w="4218940">
                  <a:extLst>
                    <a:ext uri="{9D8B030D-6E8A-4147-A177-3AD203B41FA5}">
                      <a16:colId xmlns:a16="http://schemas.microsoft.com/office/drawing/2014/main" val="20000"/>
                    </a:ext>
                  </a:extLst>
                </a:gridCol>
                <a:gridCol w="4218940">
                  <a:extLst>
                    <a:ext uri="{9D8B030D-6E8A-4147-A177-3AD203B41FA5}">
                      <a16:colId xmlns:a16="http://schemas.microsoft.com/office/drawing/2014/main" val="20001"/>
                    </a:ext>
                  </a:extLst>
                </a:gridCol>
              </a:tblGrid>
              <a:tr h="400050">
                <a:tc>
                  <a:txBody>
                    <a:bodyPr/>
                    <a:lstStyle/>
                    <a:p>
                      <a:pPr algn="ctr">
                        <a:lnSpc>
                          <a:spcPct val="100000"/>
                        </a:lnSpc>
                        <a:spcBef>
                          <a:spcPts val="290"/>
                        </a:spcBef>
                      </a:pPr>
                      <a:r>
                        <a:rPr sz="1950" b="1" spc="-20" dirty="0">
                          <a:solidFill>
                            <a:srgbClr val="FFFFFF"/>
                          </a:solidFill>
                          <a:latin typeface="Calibri"/>
                          <a:cs typeface="Calibri"/>
                        </a:rPr>
                        <a:t>CISC</a:t>
                      </a:r>
                      <a:endParaRPr sz="1950">
                        <a:latin typeface="Calibri"/>
                        <a:cs typeface="Calibri"/>
                      </a:endParaRPr>
                    </a:p>
                  </a:txBody>
                  <a:tcPr marL="0" marR="0" marT="36830" marB="0">
                    <a:lnR w="12700">
                      <a:solidFill>
                        <a:srgbClr val="000000"/>
                      </a:solidFill>
                      <a:prstDash val="solid"/>
                    </a:lnR>
                    <a:solidFill>
                      <a:srgbClr val="000000"/>
                    </a:solidFill>
                  </a:tcPr>
                </a:tc>
                <a:tc>
                  <a:txBody>
                    <a:bodyPr/>
                    <a:lstStyle/>
                    <a:p>
                      <a:pPr algn="ctr">
                        <a:lnSpc>
                          <a:spcPct val="100000"/>
                        </a:lnSpc>
                        <a:spcBef>
                          <a:spcPts val="290"/>
                        </a:spcBef>
                      </a:pPr>
                      <a:r>
                        <a:rPr sz="1950" b="1" spc="-20" dirty="0">
                          <a:solidFill>
                            <a:srgbClr val="FFFFFF"/>
                          </a:solidFill>
                          <a:latin typeface="Calibri"/>
                          <a:cs typeface="Calibri"/>
                        </a:rPr>
                        <a:t>RISC</a:t>
                      </a:r>
                      <a:endParaRPr sz="1950">
                        <a:latin typeface="Calibri"/>
                        <a:cs typeface="Calibri"/>
                      </a:endParaRPr>
                    </a:p>
                  </a:txBody>
                  <a:tcPr marL="0" marR="0" marT="36830" marB="0">
                    <a:lnL w="12700">
                      <a:solidFill>
                        <a:srgbClr val="000000"/>
                      </a:solidFill>
                      <a:prstDash val="solid"/>
                    </a:lnL>
                    <a:solidFill>
                      <a:srgbClr val="000000"/>
                    </a:solidFill>
                  </a:tcPr>
                </a:tc>
                <a:extLst>
                  <a:ext uri="{0D108BD9-81ED-4DB2-BD59-A6C34878D82A}">
                    <a16:rowId xmlns:a16="http://schemas.microsoft.com/office/drawing/2014/main" val="10000"/>
                  </a:ext>
                </a:extLst>
              </a:tr>
              <a:tr h="279400">
                <a:tc>
                  <a:txBody>
                    <a:bodyPr/>
                    <a:lstStyle/>
                    <a:p>
                      <a:pPr marL="42545">
                        <a:lnSpc>
                          <a:spcPct val="100000"/>
                        </a:lnSpc>
                        <a:spcBef>
                          <a:spcPts val="210"/>
                        </a:spcBef>
                      </a:pPr>
                      <a:r>
                        <a:rPr sz="1300" dirty="0">
                          <a:latin typeface="Calibri"/>
                          <a:cs typeface="Calibri"/>
                        </a:rPr>
                        <a:t>Example</a:t>
                      </a:r>
                      <a:r>
                        <a:rPr sz="1300" spc="5" dirty="0">
                          <a:latin typeface="Calibri"/>
                          <a:cs typeface="Calibri"/>
                        </a:rPr>
                        <a:t> </a:t>
                      </a:r>
                      <a:r>
                        <a:rPr sz="1300" dirty="0">
                          <a:latin typeface="Calibri"/>
                          <a:cs typeface="Calibri"/>
                        </a:rPr>
                        <a:t>–</a:t>
                      </a:r>
                      <a:r>
                        <a:rPr sz="1300" spc="10" dirty="0">
                          <a:latin typeface="Calibri"/>
                          <a:cs typeface="Calibri"/>
                        </a:rPr>
                        <a:t> </a:t>
                      </a:r>
                      <a:r>
                        <a:rPr sz="1300" dirty="0">
                          <a:latin typeface="Calibri"/>
                          <a:cs typeface="Calibri"/>
                        </a:rPr>
                        <a:t>Intel</a:t>
                      </a:r>
                      <a:r>
                        <a:rPr sz="1300" spc="10" dirty="0">
                          <a:latin typeface="Calibri"/>
                          <a:cs typeface="Calibri"/>
                        </a:rPr>
                        <a:t> </a:t>
                      </a:r>
                      <a:r>
                        <a:rPr sz="1300" dirty="0">
                          <a:latin typeface="Calibri"/>
                          <a:cs typeface="Calibri"/>
                        </a:rPr>
                        <a:t>x86</a:t>
                      </a:r>
                      <a:r>
                        <a:rPr sz="1300" spc="5" dirty="0">
                          <a:latin typeface="Calibri"/>
                          <a:cs typeface="Calibri"/>
                        </a:rPr>
                        <a:t> </a:t>
                      </a:r>
                      <a:r>
                        <a:rPr sz="1300" spc="-20" dirty="0">
                          <a:latin typeface="Calibri"/>
                          <a:cs typeface="Calibri"/>
                        </a:rPr>
                        <a:t>chips</a:t>
                      </a:r>
                      <a:endParaRPr sz="1300">
                        <a:latin typeface="Calibri"/>
                        <a:cs typeface="Calibri"/>
                      </a:endParaRPr>
                    </a:p>
                  </a:txBody>
                  <a:tcPr marL="0" marR="0" marT="2667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42545">
                        <a:lnSpc>
                          <a:spcPct val="100000"/>
                        </a:lnSpc>
                        <a:spcBef>
                          <a:spcPts val="210"/>
                        </a:spcBef>
                      </a:pPr>
                      <a:r>
                        <a:rPr sz="1300" dirty="0">
                          <a:latin typeface="Calibri"/>
                          <a:cs typeface="Calibri"/>
                        </a:rPr>
                        <a:t>Examples</a:t>
                      </a:r>
                      <a:r>
                        <a:rPr sz="1300" spc="-5" dirty="0">
                          <a:latin typeface="Calibri"/>
                          <a:cs typeface="Calibri"/>
                        </a:rPr>
                        <a:t> </a:t>
                      </a:r>
                      <a:r>
                        <a:rPr sz="1300" dirty="0">
                          <a:latin typeface="Calibri"/>
                          <a:cs typeface="Calibri"/>
                        </a:rPr>
                        <a:t>–</a:t>
                      </a:r>
                      <a:r>
                        <a:rPr sz="1300" spc="-5" dirty="0">
                          <a:latin typeface="Calibri"/>
                          <a:cs typeface="Calibri"/>
                        </a:rPr>
                        <a:t> </a:t>
                      </a:r>
                      <a:r>
                        <a:rPr sz="1300" spc="-10" dirty="0">
                          <a:latin typeface="Calibri"/>
                          <a:cs typeface="Calibri"/>
                        </a:rPr>
                        <a:t>SPARC,</a:t>
                      </a:r>
                      <a:r>
                        <a:rPr sz="1300" dirty="0">
                          <a:latin typeface="Calibri"/>
                          <a:cs typeface="Calibri"/>
                        </a:rPr>
                        <a:t> PowerPC,</a:t>
                      </a:r>
                      <a:r>
                        <a:rPr sz="1300" spc="-5" dirty="0">
                          <a:latin typeface="Calibri"/>
                          <a:cs typeface="Calibri"/>
                        </a:rPr>
                        <a:t> </a:t>
                      </a:r>
                      <a:r>
                        <a:rPr sz="1300" spc="-25" dirty="0">
                          <a:latin typeface="Calibri"/>
                          <a:cs typeface="Calibri"/>
                        </a:rPr>
                        <a:t>ARM</a:t>
                      </a:r>
                      <a:endParaRPr sz="1300">
                        <a:latin typeface="Calibri"/>
                        <a:cs typeface="Calibri"/>
                      </a:endParaRPr>
                    </a:p>
                  </a:txBody>
                  <a:tcPr marL="0" marR="0" marT="26670" marB="0">
                    <a:lnL w="12700">
                      <a:solidFill>
                        <a:srgbClr val="000000"/>
                      </a:solidFill>
                      <a:prstDash val="solid"/>
                    </a:lnL>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r h="284480">
                <a:tc>
                  <a:txBody>
                    <a:bodyPr/>
                    <a:lstStyle/>
                    <a:p>
                      <a:pPr marL="42545">
                        <a:lnSpc>
                          <a:spcPct val="100000"/>
                        </a:lnSpc>
                        <a:spcBef>
                          <a:spcPts val="250"/>
                        </a:spcBef>
                      </a:pPr>
                      <a:r>
                        <a:rPr sz="1300" dirty="0">
                          <a:latin typeface="Calibri"/>
                          <a:cs typeface="Calibri"/>
                        </a:rPr>
                        <a:t>Large</a:t>
                      </a:r>
                      <a:r>
                        <a:rPr sz="1300" spc="10" dirty="0">
                          <a:latin typeface="Calibri"/>
                          <a:cs typeface="Calibri"/>
                        </a:rPr>
                        <a:t> </a:t>
                      </a:r>
                      <a:r>
                        <a:rPr sz="1300" dirty="0">
                          <a:latin typeface="Calibri"/>
                          <a:cs typeface="Calibri"/>
                        </a:rPr>
                        <a:t>number</a:t>
                      </a:r>
                      <a:r>
                        <a:rPr sz="1300" spc="15" dirty="0">
                          <a:latin typeface="Calibri"/>
                          <a:cs typeface="Calibri"/>
                        </a:rPr>
                        <a:t> </a:t>
                      </a:r>
                      <a:r>
                        <a:rPr sz="1300" dirty="0">
                          <a:latin typeface="Calibri"/>
                          <a:cs typeface="Calibri"/>
                        </a:rPr>
                        <a:t>of</a:t>
                      </a:r>
                      <a:r>
                        <a:rPr sz="1300" spc="15" dirty="0">
                          <a:latin typeface="Calibri"/>
                          <a:cs typeface="Calibri"/>
                        </a:rPr>
                        <a:t> </a:t>
                      </a:r>
                      <a:r>
                        <a:rPr sz="1300" spc="-10" dirty="0">
                          <a:latin typeface="Calibri"/>
                          <a:cs typeface="Calibri"/>
                        </a:rPr>
                        <a:t>instructions</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545">
                        <a:lnSpc>
                          <a:spcPct val="100000"/>
                        </a:lnSpc>
                        <a:spcBef>
                          <a:spcPts val="250"/>
                        </a:spcBef>
                      </a:pPr>
                      <a:r>
                        <a:rPr sz="1300" dirty="0">
                          <a:latin typeface="Calibri"/>
                          <a:cs typeface="Calibri"/>
                        </a:rPr>
                        <a:t>Few</a:t>
                      </a:r>
                      <a:r>
                        <a:rPr sz="1300" spc="15" dirty="0">
                          <a:latin typeface="Calibri"/>
                          <a:cs typeface="Calibri"/>
                        </a:rPr>
                        <a:t> </a:t>
                      </a:r>
                      <a:r>
                        <a:rPr sz="1300" dirty="0">
                          <a:latin typeface="Calibri"/>
                          <a:cs typeface="Calibri"/>
                        </a:rPr>
                        <a:t>instructions,</a:t>
                      </a:r>
                      <a:r>
                        <a:rPr sz="1300" spc="20" dirty="0">
                          <a:latin typeface="Calibri"/>
                          <a:cs typeface="Calibri"/>
                        </a:rPr>
                        <a:t> </a:t>
                      </a:r>
                      <a:r>
                        <a:rPr sz="1300" dirty="0">
                          <a:latin typeface="Calibri"/>
                          <a:cs typeface="Calibri"/>
                        </a:rPr>
                        <a:t>typically</a:t>
                      </a:r>
                      <a:r>
                        <a:rPr sz="1300" spc="15" dirty="0">
                          <a:latin typeface="Calibri"/>
                          <a:cs typeface="Calibri"/>
                        </a:rPr>
                        <a:t> </a:t>
                      </a:r>
                      <a:r>
                        <a:rPr sz="1300" dirty="0">
                          <a:latin typeface="Calibri"/>
                          <a:cs typeface="Calibri"/>
                        </a:rPr>
                        <a:t>less</a:t>
                      </a:r>
                      <a:r>
                        <a:rPr sz="1300" spc="20" dirty="0">
                          <a:latin typeface="Calibri"/>
                          <a:cs typeface="Calibri"/>
                        </a:rPr>
                        <a:t> </a:t>
                      </a:r>
                      <a:r>
                        <a:rPr sz="1300" dirty="0">
                          <a:latin typeface="Calibri"/>
                          <a:cs typeface="Calibri"/>
                        </a:rPr>
                        <a:t>than</a:t>
                      </a:r>
                      <a:r>
                        <a:rPr sz="1300" spc="15" dirty="0">
                          <a:latin typeface="Calibri"/>
                          <a:cs typeface="Calibri"/>
                        </a:rPr>
                        <a:t> </a:t>
                      </a:r>
                      <a:r>
                        <a:rPr sz="1300" spc="-25" dirty="0">
                          <a:latin typeface="Calibri"/>
                          <a:cs typeface="Calibri"/>
                        </a:rPr>
                        <a:t>100</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83870">
                <a:tc>
                  <a:txBody>
                    <a:bodyPr/>
                    <a:lstStyle/>
                    <a:p>
                      <a:pPr marL="42545" marR="349885">
                        <a:lnSpc>
                          <a:spcPct val="100000"/>
                        </a:lnSpc>
                        <a:spcBef>
                          <a:spcPts val="250"/>
                        </a:spcBef>
                      </a:pPr>
                      <a:r>
                        <a:rPr sz="1300" spc="-10" dirty="0">
                          <a:latin typeface="Calibri"/>
                          <a:cs typeface="Calibri"/>
                        </a:rPr>
                        <a:t>Variable-</a:t>
                      </a:r>
                      <a:r>
                        <a:rPr sz="1300" dirty="0">
                          <a:latin typeface="Calibri"/>
                          <a:cs typeface="Calibri"/>
                        </a:rPr>
                        <a:t>length</a:t>
                      </a:r>
                      <a:r>
                        <a:rPr sz="1300" spc="20" dirty="0">
                          <a:latin typeface="Calibri"/>
                          <a:cs typeface="Calibri"/>
                        </a:rPr>
                        <a:t> </a:t>
                      </a:r>
                      <a:r>
                        <a:rPr sz="1300" dirty="0">
                          <a:latin typeface="Calibri"/>
                          <a:cs typeface="Calibri"/>
                        </a:rPr>
                        <a:t>instructions,</a:t>
                      </a:r>
                      <a:r>
                        <a:rPr sz="1300" spc="25" dirty="0">
                          <a:latin typeface="Calibri"/>
                          <a:cs typeface="Calibri"/>
                        </a:rPr>
                        <a:t> </a:t>
                      </a:r>
                      <a:r>
                        <a:rPr sz="1300" dirty="0">
                          <a:latin typeface="Calibri"/>
                          <a:cs typeface="Calibri"/>
                        </a:rPr>
                        <a:t>instructions</a:t>
                      </a:r>
                      <a:r>
                        <a:rPr sz="1300" spc="25" dirty="0">
                          <a:latin typeface="Calibri"/>
                          <a:cs typeface="Calibri"/>
                        </a:rPr>
                        <a:t> </a:t>
                      </a:r>
                      <a:r>
                        <a:rPr sz="1300" dirty="0">
                          <a:latin typeface="Calibri"/>
                          <a:cs typeface="Calibri"/>
                        </a:rPr>
                        <a:t>can</a:t>
                      </a:r>
                      <a:r>
                        <a:rPr sz="1300" spc="25" dirty="0">
                          <a:latin typeface="Calibri"/>
                          <a:cs typeface="Calibri"/>
                        </a:rPr>
                        <a:t> </a:t>
                      </a:r>
                      <a:r>
                        <a:rPr sz="1300" dirty="0">
                          <a:latin typeface="Calibri"/>
                          <a:cs typeface="Calibri"/>
                        </a:rPr>
                        <a:t>range</a:t>
                      </a:r>
                      <a:r>
                        <a:rPr sz="1300" spc="25" dirty="0">
                          <a:latin typeface="Calibri"/>
                          <a:cs typeface="Calibri"/>
                        </a:rPr>
                        <a:t> </a:t>
                      </a:r>
                      <a:r>
                        <a:rPr sz="1300" spc="-20" dirty="0">
                          <a:latin typeface="Calibri"/>
                          <a:cs typeface="Calibri"/>
                        </a:rPr>
                        <a:t>from </a:t>
                      </a:r>
                      <a:r>
                        <a:rPr sz="1300" dirty="0">
                          <a:latin typeface="Calibri"/>
                          <a:cs typeface="Calibri"/>
                        </a:rPr>
                        <a:t>1-15</a:t>
                      </a:r>
                      <a:r>
                        <a:rPr sz="1300" spc="20" dirty="0">
                          <a:latin typeface="Calibri"/>
                          <a:cs typeface="Calibri"/>
                        </a:rPr>
                        <a:t> </a:t>
                      </a:r>
                      <a:r>
                        <a:rPr sz="1300" spc="-10" dirty="0">
                          <a:latin typeface="Calibri"/>
                          <a:cs typeface="Calibri"/>
                        </a:rPr>
                        <a:t>bytes</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545" marR="389890">
                        <a:lnSpc>
                          <a:spcPct val="100000"/>
                        </a:lnSpc>
                        <a:spcBef>
                          <a:spcPts val="250"/>
                        </a:spcBef>
                      </a:pPr>
                      <a:r>
                        <a:rPr sz="1300" spc="-10" dirty="0">
                          <a:latin typeface="Calibri"/>
                          <a:cs typeface="Calibri"/>
                        </a:rPr>
                        <a:t>Fixed-</a:t>
                      </a:r>
                      <a:r>
                        <a:rPr sz="1300" dirty="0">
                          <a:latin typeface="Calibri"/>
                          <a:cs typeface="Calibri"/>
                        </a:rPr>
                        <a:t>length</a:t>
                      </a:r>
                      <a:r>
                        <a:rPr sz="1300" spc="20" dirty="0">
                          <a:latin typeface="Calibri"/>
                          <a:cs typeface="Calibri"/>
                        </a:rPr>
                        <a:t> </a:t>
                      </a:r>
                      <a:r>
                        <a:rPr sz="1300" dirty="0">
                          <a:latin typeface="Calibri"/>
                          <a:cs typeface="Calibri"/>
                        </a:rPr>
                        <a:t>instructions,</a:t>
                      </a:r>
                      <a:r>
                        <a:rPr sz="1300" spc="25" dirty="0">
                          <a:latin typeface="Calibri"/>
                          <a:cs typeface="Calibri"/>
                        </a:rPr>
                        <a:t> </a:t>
                      </a:r>
                      <a:r>
                        <a:rPr sz="1300" dirty="0">
                          <a:latin typeface="Calibri"/>
                          <a:cs typeface="Calibri"/>
                        </a:rPr>
                        <a:t>all</a:t>
                      </a:r>
                      <a:r>
                        <a:rPr sz="1300" spc="25" dirty="0">
                          <a:latin typeface="Calibri"/>
                          <a:cs typeface="Calibri"/>
                        </a:rPr>
                        <a:t> </a:t>
                      </a:r>
                      <a:r>
                        <a:rPr sz="1300" dirty="0">
                          <a:latin typeface="Calibri"/>
                          <a:cs typeface="Calibri"/>
                        </a:rPr>
                        <a:t>instructions</a:t>
                      </a:r>
                      <a:r>
                        <a:rPr sz="1300" spc="25" dirty="0">
                          <a:latin typeface="Calibri"/>
                          <a:cs typeface="Calibri"/>
                        </a:rPr>
                        <a:t> </a:t>
                      </a:r>
                      <a:r>
                        <a:rPr sz="1300" dirty="0">
                          <a:latin typeface="Calibri"/>
                          <a:cs typeface="Calibri"/>
                        </a:rPr>
                        <a:t>have</a:t>
                      </a:r>
                      <a:r>
                        <a:rPr sz="1300" spc="25" dirty="0">
                          <a:latin typeface="Calibri"/>
                          <a:cs typeface="Calibri"/>
                        </a:rPr>
                        <a:t> </a:t>
                      </a:r>
                      <a:r>
                        <a:rPr sz="1300" dirty="0">
                          <a:latin typeface="Calibri"/>
                          <a:cs typeface="Calibri"/>
                        </a:rPr>
                        <a:t>the</a:t>
                      </a:r>
                      <a:r>
                        <a:rPr sz="1300" spc="25" dirty="0">
                          <a:latin typeface="Calibri"/>
                          <a:cs typeface="Calibri"/>
                        </a:rPr>
                        <a:t> </a:t>
                      </a:r>
                      <a:r>
                        <a:rPr sz="1300" spc="-20" dirty="0">
                          <a:latin typeface="Calibri"/>
                          <a:cs typeface="Calibri"/>
                        </a:rPr>
                        <a:t>same </a:t>
                      </a:r>
                      <a:r>
                        <a:rPr sz="1300" dirty="0">
                          <a:latin typeface="Calibri"/>
                          <a:cs typeface="Calibri"/>
                        </a:rPr>
                        <a:t>number</a:t>
                      </a:r>
                      <a:r>
                        <a:rPr sz="1300" spc="20" dirty="0">
                          <a:latin typeface="Calibri"/>
                          <a:cs typeface="Calibri"/>
                        </a:rPr>
                        <a:t> </a:t>
                      </a:r>
                      <a:r>
                        <a:rPr sz="1300" dirty="0">
                          <a:latin typeface="Calibri"/>
                          <a:cs typeface="Calibri"/>
                        </a:rPr>
                        <a:t>of</a:t>
                      </a:r>
                      <a:r>
                        <a:rPr sz="1300" spc="25" dirty="0">
                          <a:latin typeface="Calibri"/>
                          <a:cs typeface="Calibri"/>
                        </a:rPr>
                        <a:t> </a:t>
                      </a:r>
                      <a:r>
                        <a:rPr sz="1300" spc="-20" dirty="0">
                          <a:latin typeface="Calibri"/>
                          <a:cs typeface="Calibri"/>
                        </a:rPr>
                        <a:t>bytes</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83870">
                <a:tc>
                  <a:txBody>
                    <a:bodyPr/>
                    <a:lstStyle/>
                    <a:p>
                      <a:pPr marL="42545">
                        <a:lnSpc>
                          <a:spcPct val="100000"/>
                        </a:lnSpc>
                        <a:spcBef>
                          <a:spcPts val="990"/>
                        </a:spcBef>
                      </a:pPr>
                      <a:r>
                        <a:rPr sz="1300" dirty="0">
                          <a:latin typeface="Calibri"/>
                          <a:cs typeface="Calibri"/>
                        </a:rPr>
                        <a:t>Some</a:t>
                      </a:r>
                      <a:r>
                        <a:rPr sz="1300" spc="5" dirty="0">
                          <a:latin typeface="Calibri"/>
                          <a:cs typeface="Calibri"/>
                        </a:rPr>
                        <a:t> </a:t>
                      </a:r>
                      <a:r>
                        <a:rPr sz="1300" dirty="0">
                          <a:latin typeface="Calibri"/>
                          <a:cs typeface="Calibri"/>
                        </a:rPr>
                        <a:t>instructions</a:t>
                      </a:r>
                      <a:r>
                        <a:rPr sz="1300" spc="10" dirty="0">
                          <a:latin typeface="Calibri"/>
                          <a:cs typeface="Calibri"/>
                        </a:rPr>
                        <a:t> </a:t>
                      </a:r>
                      <a:r>
                        <a:rPr sz="1300" dirty="0">
                          <a:latin typeface="Calibri"/>
                          <a:cs typeface="Calibri"/>
                        </a:rPr>
                        <a:t>can</a:t>
                      </a:r>
                      <a:r>
                        <a:rPr sz="1300" spc="10" dirty="0">
                          <a:latin typeface="Calibri"/>
                          <a:cs typeface="Calibri"/>
                        </a:rPr>
                        <a:t> </a:t>
                      </a:r>
                      <a:r>
                        <a:rPr sz="1300" dirty="0">
                          <a:latin typeface="Calibri"/>
                          <a:cs typeface="Calibri"/>
                        </a:rPr>
                        <a:t>have</a:t>
                      </a:r>
                      <a:r>
                        <a:rPr sz="1300" spc="5" dirty="0">
                          <a:latin typeface="Calibri"/>
                          <a:cs typeface="Calibri"/>
                        </a:rPr>
                        <a:t> </a:t>
                      </a:r>
                      <a:r>
                        <a:rPr sz="1300" dirty="0">
                          <a:latin typeface="Calibri"/>
                          <a:cs typeface="Calibri"/>
                        </a:rPr>
                        <a:t>long</a:t>
                      </a:r>
                      <a:r>
                        <a:rPr sz="1300" spc="10" dirty="0">
                          <a:latin typeface="Calibri"/>
                          <a:cs typeface="Calibri"/>
                        </a:rPr>
                        <a:t> </a:t>
                      </a:r>
                      <a:r>
                        <a:rPr sz="1300" dirty="0">
                          <a:latin typeface="Calibri"/>
                          <a:cs typeface="Calibri"/>
                        </a:rPr>
                        <a:t>execution</a:t>
                      </a:r>
                      <a:r>
                        <a:rPr sz="1300" spc="10" dirty="0">
                          <a:latin typeface="Calibri"/>
                          <a:cs typeface="Calibri"/>
                        </a:rPr>
                        <a:t> </a:t>
                      </a:r>
                      <a:r>
                        <a:rPr sz="1300" spc="-10" dirty="0">
                          <a:latin typeface="Calibri"/>
                          <a:cs typeface="Calibri"/>
                        </a:rPr>
                        <a:t>times</a:t>
                      </a:r>
                      <a:endParaRPr sz="1300">
                        <a:latin typeface="Calibri"/>
                        <a:cs typeface="Calibri"/>
                      </a:endParaRPr>
                    </a:p>
                  </a:txBody>
                  <a:tcPr marL="0" marR="0" marT="1257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545" marR="400685">
                        <a:lnSpc>
                          <a:spcPct val="100000"/>
                        </a:lnSpc>
                        <a:spcBef>
                          <a:spcPts val="250"/>
                        </a:spcBef>
                      </a:pPr>
                      <a:r>
                        <a:rPr sz="1300" dirty="0">
                          <a:latin typeface="Calibri"/>
                          <a:cs typeface="Calibri"/>
                        </a:rPr>
                        <a:t>No</a:t>
                      </a:r>
                      <a:r>
                        <a:rPr sz="1300" spc="10" dirty="0">
                          <a:latin typeface="Calibri"/>
                          <a:cs typeface="Calibri"/>
                        </a:rPr>
                        <a:t> </a:t>
                      </a:r>
                      <a:r>
                        <a:rPr sz="1300" dirty="0">
                          <a:latin typeface="Calibri"/>
                          <a:cs typeface="Calibri"/>
                        </a:rPr>
                        <a:t>instruction</a:t>
                      </a:r>
                      <a:r>
                        <a:rPr sz="1300" spc="15" dirty="0">
                          <a:latin typeface="Calibri"/>
                          <a:cs typeface="Calibri"/>
                        </a:rPr>
                        <a:t> </a:t>
                      </a:r>
                      <a:r>
                        <a:rPr sz="1300" dirty="0">
                          <a:latin typeface="Calibri"/>
                          <a:cs typeface="Calibri"/>
                        </a:rPr>
                        <a:t>with</a:t>
                      </a:r>
                      <a:r>
                        <a:rPr sz="1300" spc="15" dirty="0">
                          <a:latin typeface="Calibri"/>
                          <a:cs typeface="Calibri"/>
                        </a:rPr>
                        <a:t> </a:t>
                      </a:r>
                      <a:r>
                        <a:rPr sz="1300" dirty="0">
                          <a:latin typeface="Calibri"/>
                          <a:cs typeface="Calibri"/>
                        </a:rPr>
                        <a:t>a</a:t>
                      </a:r>
                      <a:r>
                        <a:rPr sz="1300" spc="15" dirty="0">
                          <a:latin typeface="Calibri"/>
                          <a:cs typeface="Calibri"/>
                        </a:rPr>
                        <a:t> </a:t>
                      </a:r>
                      <a:r>
                        <a:rPr sz="1300" dirty="0">
                          <a:latin typeface="Calibri"/>
                          <a:cs typeface="Calibri"/>
                        </a:rPr>
                        <a:t>long</a:t>
                      </a:r>
                      <a:r>
                        <a:rPr sz="1300" spc="15" dirty="0">
                          <a:latin typeface="Calibri"/>
                          <a:cs typeface="Calibri"/>
                        </a:rPr>
                        <a:t> </a:t>
                      </a:r>
                      <a:r>
                        <a:rPr sz="1300" dirty="0">
                          <a:latin typeface="Calibri"/>
                          <a:cs typeface="Calibri"/>
                        </a:rPr>
                        <a:t>execution</a:t>
                      </a:r>
                      <a:r>
                        <a:rPr sz="1300" spc="15" dirty="0">
                          <a:latin typeface="Calibri"/>
                          <a:cs typeface="Calibri"/>
                        </a:rPr>
                        <a:t> </a:t>
                      </a:r>
                      <a:r>
                        <a:rPr sz="1300" dirty="0">
                          <a:latin typeface="Calibri"/>
                          <a:cs typeface="Calibri"/>
                        </a:rPr>
                        <a:t>time,</a:t>
                      </a:r>
                      <a:r>
                        <a:rPr sz="1300" spc="15" dirty="0">
                          <a:latin typeface="Calibri"/>
                          <a:cs typeface="Calibri"/>
                        </a:rPr>
                        <a:t> </a:t>
                      </a:r>
                      <a:r>
                        <a:rPr sz="1300" dirty="0">
                          <a:latin typeface="Calibri"/>
                          <a:cs typeface="Calibri"/>
                        </a:rPr>
                        <a:t>typically</a:t>
                      </a:r>
                      <a:r>
                        <a:rPr sz="1300" spc="15" dirty="0">
                          <a:latin typeface="Calibri"/>
                          <a:cs typeface="Calibri"/>
                        </a:rPr>
                        <a:t> </a:t>
                      </a:r>
                      <a:r>
                        <a:rPr sz="1300" spc="-20" dirty="0">
                          <a:latin typeface="Calibri"/>
                          <a:cs typeface="Calibri"/>
                        </a:rPr>
                        <a:t>well </a:t>
                      </a:r>
                      <a:r>
                        <a:rPr sz="1300" spc="-10" dirty="0">
                          <a:latin typeface="Calibri"/>
                          <a:cs typeface="Calibri"/>
                        </a:rPr>
                        <a:t>balanced</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080770">
                <a:tc>
                  <a:txBody>
                    <a:bodyPr/>
                    <a:lstStyle/>
                    <a:p>
                      <a:pPr marL="42545" marR="93980">
                        <a:lnSpc>
                          <a:spcPct val="100000"/>
                        </a:lnSpc>
                        <a:spcBef>
                          <a:spcPts val="250"/>
                        </a:spcBef>
                      </a:pPr>
                      <a:r>
                        <a:rPr sz="1300" dirty="0">
                          <a:latin typeface="Calibri"/>
                          <a:cs typeface="Calibri"/>
                        </a:rPr>
                        <a:t>Arithmetic</a:t>
                      </a:r>
                      <a:r>
                        <a:rPr sz="1300" spc="10" dirty="0">
                          <a:latin typeface="Calibri"/>
                          <a:cs typeface="Calibri"/>
                        </a:rPr>
                        <a:t> </a:t>
                      </a:r>
                      <a:r>
                        <a:rPr sz="1300" dirty="0">
                          <a:latin typeface="Calibri"/>
                          <a:cs typeface="Calibri"/>
                        </a:rPr>
                        <a:t>and</a:t>
                      </a:r>
                      <a:r>
                        <a:rPr sz="1300" spc="10" dirty="0">
                          <a:latin typeface="Calibri"/>
                          <a:cs typeface="Calibri"/>
                        </a:rPr>
                        <a:t> </a:t>
                      </a:r>
                      <a:r>
                        <a:rPr sz="1300" dirty="0">
                          <a:latin typeface="Calibri"/>
                          <a:cs typeface="Calibri"/>
                        </a:rPr>
                        <a:t>logical</a:t>
                      </a:r>
                      <a:r>
                        <a:rPr sz="1300" spc="15" dirty="0">
                          <a:latin typeface="Calibri"/>
                          <a:cs typeface="Calibri"/>
                        </a:rPr>
                        <a:t> </a:t>
                      </a:r>
                      <a:r>
                        <a:rPr sz="1300" dirty="0">
                          <a:latin typeface="Calibri"/>
                          <a:cs typeface="Calibri"/>
                        </a:rPr>
                        <a:t>operations</a:t>
                      </a:r>
                      <a:r>
                        <a:rPr sz="1300" spc="10" dirty="0">
                          <a:latin typeface="Calibri"/>
                          <a:cs typeface="Calibri"/>
                        </a:rPr>
                        <a:t> </a:t>
                      </a:r>
                      <a:r>
                        <a:rPr sz="1300" dirty="0">
                          <a:latin typeface="Calibri"/>
                          <a:cs typeface="Calibri"/>
                        </a:rPr>
                        <a:t>can</a:t>
                      </a:r>
                      <a:r>
                        <a:rPr sz="1300" spc="15" dirty="0">
                          <a:latin typeface="Calibri"/>
                          <a:cs typeface="Calibri"/>
                        </a:rPr>
                        <a:t> </a:t>
                      </a:r>
                      <a:r>
                        <a:rPr sz="1300" dirty="0">
                          <a:latin typeface="Calibri"/>
                          <a:cs typeface="Calibri"/>
                        </a:rPr>
                        <a:t>be</a:t>
                      </a:r>
                      <a:r>
                        <a:rPr sz="1300" spc="10" dirty="0">
                          <a:latin typeface="Calibri"/>
                          <a:cs typeface="Calibri"/>
                        </a:rPr>
                        <a:t> </a:t>
                      </a:r>
                      <a:r>
                        <a:rPr sz="1300" dirty="0">
                          <a:latin typeface="Calibri"/>
                          <a:cs typeface="Calibri"/>
                        </a:rPr>
                        <a:t>applied</a:t>
                      </a:r>
                      <a:r>
                        <a:rPr sz="1300" spc="15" dirty="0">
                          <a:latin typeface="Calibri"/>
                          <a:cs typeface="Calibri"/>
                        </a:rPr>
                        <a:t> </a:t>
                      </a:r>
                      <a:r>
                        <a:rPr sz="1300" dirty="0">
                          <a:latin typeface="Calibri"/>
                          <a:cs typeface="Calibri"/>
                        </a:rPr>
                        <a:t>to</a:t>
                      </a:r>
                      <a:r>
                        <a:rPr sz="1300" spc="10" dirty="0">
                          <a:latin typeface="Calibri"/>
                          <a:cs typeface="Calibri"/>
                        </a:rPr>
                        <a:t> </a:t>
                      </a:r>
                      <a:r>
                        <a:rPr sz="1300" spc="-10" dirty="0">
                          <a:latin typeface="Calibri"/>
                          <a:cs typeface="Calibri"/>
                        </a:rPr>
                        <a:t>memory </a:t>
                      </a:r>
                      <a:r>
                        <a:rPr sz="1300" dirty="0">
                          <a:latin typeface="Calibri"/>
                          <a:cs typeface="Calibri"/>
                        </a:rPr>
                        <a:t>and register</a:t>
                      </a:r>
                      <a:r>
                        <a:rPr sz="1300" spc="5" dirty="0">
                          <a:latin typeface="Calibri"/>
                          <a:cs typeface="Calibri"/>
                        </a:rPr>
                        <a:t> </a:t>
                      </a:r>
                      <a:r>
                        <a:rPr sz="1300" spc="-10" dirty="0">
                          <a:latin typeface="Calibri"/>
                          <a:cs typeface="Calibri"/>
                        </a:rPr>
                        <a:t>operands</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545">
                        <a:lnSpc>
                          <a:spcPct val="100000"/>
                        </a:lnSpc>
                        <a:spcBef>
                          <a:spcPts val="250"/>
                        </a:spcBef>
                      </a:pPr>
                      <a:r>
                        <a:rPr sz="1300" dirty="0">
                          <a:latin typeface="Calibri"/>
                          <a:cs typeface="Calibri"/>
                        </a:rPr>
                        <a:t>Arithmetic</a:t>
                      </a:r>
                      <a:r>
                        <a:rPr sz="1300" spc="10" dirty="0">
                          <a:latin typeface="Calibri"/>
                          <a:cs typeface="Calibri"/>
                        </a:rPr>
                        <a:t> </a:t>
                      </a:r>
                      <a:r>
                        <a:rPr sz="1300" dirty="0">
                          <a:latin typeface="Calibri"/>
                          <a:cs typeface="Calibri"/>
                        </a:rPr>
                        <a:t>and</a:t>
                      </a:r>
                      <a:r>
                        <a:rPr sz="1300" spc="10" dirty="0">
                          <a:latin typeface="Calibri"/>
                          <a:cs typeface="Calibri"/>
                        </a:rPr>
                        <a:t> </a:t>
                      </a:r>
                      <a:r>
                        <a:rPr sz="1300" dirty="0">
                          <a:latin typeface="Calibri"/>
                          <a:cs typeface="Calibri"/>
                        </a:rPr>
                        <a:t>logical</a:t>
                      </a:r>
                      <a:r>
                        <a:rPr sz="1300" spc="15" dirty="0">
                          <a:latin typeface="Calibri"/>
                          <a:cs typeface="Calibri"/>
                        </a:rPr>
                        <a:t> </a:t>
                      </a:r>
                      <a:r>
                        <a:rPr sz="1300" dirty="0">
                          <a:latin typeface="Calibri"/>
                          <a:cs typeface="Calibri"/>
                        </a:rPr>
                        <a:t>operations</a:t>
                      </a:r>
                      <a:r>
                        <a:rPr sz="1300" spc="10" dirty="0">
                          <a:latin typeface="Calibri"/>
                          <a:cs typeface="Calibri"/>
                        </a:rPr>
                        <a:t> </a:t>
                      </a:r>
                      <a:r>
                        <a:rPr sz="1300" dirty="0">
                          <a:latin typeface="Calibri"/>
                          <a:cs typeface="Calibri"/>
                        </a:rPr>
                        <a:t>only</a:t>
                      </a:r>
                      <a:r>
                        <a:rPr sz="1300" spc="10" dirty="0">
                          <a:latin typeface="Calibri"/>
                          <a:cs typeface="Calibri"/>
                        </a:rPr>
                        <a:t> </a:t>
                      </a:r>
                      <a:r>
                        <a:rPr sz="1300" dirty="0">
                          <a:latin typeface="Calibri"/>
                          <a:cs typeface="Calibri"/>
                        </a:rPr>
                        <a:t>use</a:t>
                      </a:r>
                      <a:r>
                        <a:rPr sz="1300" spc="15" dirty="0">
                          <a:latin typeface="Calibri"/>
                          <a:cs typeface="Calibri"/>
                        </a:rPr>
                        <a:t> </a:t>
                      </a:r>
                      <a:r>
                        <a:rPr sz="1300" dirty="0">
                          <a:latin typeface="Calibri"/>
                          <a:cs typeface="Calibri"/>
                        </a:rPr>
                        <a:t>register</a:t>
                      </a:r>
                      <a:r>
                        <a:rPr sz="1300" spc="10" dirty="0">
                          <a:latin typeface="Calibri"/>
                          <a:cs typeface="Calibri"/>
                        </a:rPr>
                        <a:t> </a:t>
                      </a:r>
                      <a:r>
                        <a:rPr sz="1300" spc="-10" dirty="0">
                          <a:latin typeface="Calibri"/>
                          <a:cs typeface="Calibri"/>
                        </a:rPr>
                        <a:t>operands</a:t>
                      </a:r>
                      <a:endParaRPr sz="1300">
                        <a:latin typeface="Calibri"/>
                        <a:cs typeface="Calibri"/>
                      </a:endParaRPr>
                    </a:p>
                    <a:p>
                      <a:pPr marL="390525" marR="1855470" indent="-158750">
                        <a:lnSpc>
                          <a:spcPct val="100000"/>
                        </a:lnSpc>
                        <a:spcBef>
                          <a:spcPts val="5"/>
                        </a:spcBef>
                        <a:buChar char="•"/>
                        <a:tabLst>
                          <a:tab pos="421640" algn="l"/>
                        </a:tabLst>
                      </a:pPr>
                      <a:r>
                        <a:rPr sz="1300" dirty="0">
                          <a:latin typeface="Calibri"/>
                          <a:cs typeface="Calibri"/>
                        </a:rPr>
                        <a:t>Memory contents have to </a:t>
                      </a:r>
                      <a:r>
                        <a:rPr sz="1300" spc="-25" dirty="0">
                          <a:latin typeface="Calibri"/>
                          <a:cs typeface="Calibri"/>
                        </a:rPr>
                        <a:t>be 	</a:t>
                      </a:r>
                      <a:r>
                        <a:rPr sz="1300" dirty="0">
                          <a:latin typeface="Calibri"/>
                          <a:cs typeface="Calibri"/>
                        </a:rPr>
                        <a:t>loaded</a:t>
                      </a:r>
                      <a:r>
                        <a:rPr sz="1300" spc="-5" dirty="0">
                          <a:latin typeface="Calibri"/>
                          <a:cs typeface="Calibri"/>
                        </a:rPr>
                        <a:t> </a:t>
                      </a:r>
                      <a:r>
                        <a:rPr sz="1300" dirty="0">
                          <a:latin typeface="Calibri"/>
                          <a:cs typeface="Calibri"/>
                        </a:rPr>
                        <a:t>into</a:t>
                      </a:r>
                      <a:r>
                        <a:rPr sz="1300" spc="-5" dirty="0">
                          <a:latin typeface="Calibri"/>
                          <a:cs typeface="Calibri"/>
                        </a:rPr>
                        <a:t> </a:t>
                      </a:r>
                      <a:r>
                        <a:rPr sz="1300" dirty="0">
                          <a:latin typeface="Calibri"/>
                          <a:cs typeface="Calibri"/>
                        </a:rPr>
                        <a:t>registers</a:t>
                      </a:r>
                      <a:r>
                        <a:rPr sz="1300" spc="-5" dirty="0">
                          <a:latin typeface="Calibri"/>
                          <a:cs typeface="Calibri"/>
                        </a:rPr>
                        <a:t> </a:t>
                      </a:r>
                      <a:r>
                        <a:rPr sz="1300" spc="-10" dirty="0">
                          <a:latin typeface="Calibri"/>
                          <a:cs typeface="Calibri"/>
                        </a:rPr>
                        <a:t>first</a:t>
                      </a:r>
                      <a:endParaRPr sz="1300">
                        <a:latin typeface="Calibri"/>
                        <a:cs typeface="Calibri"/>
                      </a:endParaRPr>
                    </a:p>
                    <a:p>
                      <a:pPr marL="383540" marR="2127250" indent="-151765">
                        <a:lnSpc>
                          <a:spcPct val="100000"/>
                        </a:lnSpc>
                        <a:spcBef>
                          <a:spcPts val="15"/>
                        </a:spcBef>
                        <a:buFont typeface="Calibri"/>
                        <a:buChar char="•"/>
                        <a:tabLst>
                          <a:tab pos="383540" algn="l"/>
                          <a:tab pos="390525" algn="l"/>
                        </a:tabLst>
                      </a:pPr>
                      <a:r>
                        <a:rPr sz="1300" dirty="0">
                          <a:latin typeface="Times New Roman"/>
                          <a:cs typeface="Times New Roman"/>
                        </a:rPr>
                        <a:t>	</a:t>
                      </a:r>
                      <a:r>
                        <a:rPr sz="1300" dirty="0">
                          <a:latin typeface="Calibri"/>
                          <a:cs typeface="Calibri"/>
                        </a:rPr>
                        <a:t>Referred</a:t>
                      </a:r>
                      <a:r>
                        <a:rPr sz="1300" spc="-20" dirty="0">
                          <a:latin typeface="Calibri"/>
                          <a:cs typeface="Calibri"/>
                        </a:rPr>
                        <a:t> </a:t>
                      </a:r>
                      <a:r>
                        <a:rPr sz="1300" dirty="0">
                          <a:latin typeface="Calibri"/>
                          <a:cs typeface="Calibri"/>
                        </a:rPr>
                        <a:t>to</a:t>
                      </a:r>
                      <a:r>
                        <a:rPr sz="1300" spc="-15" dirty="0">
                          <a:latin typeface="Calibri"/>
                          <a:cs typeface="Calibri"/>
                        </a:rPr>
                        <a:t> </a:t>
                      </a:r>
                      <a:r>
                        <a:rPr sz="1300" dirty="0">
                          <a:latin typeface="Calibri"/>
                          <a:cs typeface="Calibri"/>
                        </a:rPr>
                        <a:t>as</a:t>
                      </a:r>
                      <a:r>
                        <a:rPr sz="1300" spc="-15" dirty="0">
                          <a:latin typeface="Calibri"/>
                          <a:cs typeface="Calibri"/>
                        </a:rPr>
                        <a:t> </a:t>
                      </a:r>
                      <a:r>
                        <a:rPr sz="1300" spc="-10" dirty="0">
                          <a:latin typeface="Calibri"/>
                          <a:cs typeface="Calibri"/>
                        </a:rPr>
                        <a:t>load/store architecture</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682625">
                <a:tc>
                  <a:txBody>
                    <a:bodyPr/>
                    <a:lstStyle/>
                    <a:p>
                      <a:pPr marL="42545">
                        <a:lnSpc>
                          <a:spcPct val="100000"/>
                        </a:lnSpc>
                        <a:spcBef>
                          <a:spcPts val="250"/>
                        </a:spcBef>
                      </a:pPr>
                      <a:r>
                        <a:rPr sz="1300" spc="-10" dirty="0">
                          <a:latin typeface="Calibri"/>
                          <a:cs typeface="Calibri"/>
                        </a:rPr>
                        <a:t>Stack-</a:t>
                      </a:r>
                      <a:r>
                        <a:rPr sz="1300" dirty="0">
                          <a:latin typeface="Calibri"/>
                          <a:cs typeface="Calibri"/>
                        </a:rPr>
                        <a:t>intensive</a:t>
                      </a:r>
                      <a:r>
                        <a:rPr sz="1300" spc="10" dirty="0">
                          <a:latin typeface="Calibri"/>
                          <a:cs typeface="Calibri"/>
                        </a:rPr>
                        <a:t> </a:t>
                      </a:r>
                      <a:r>
                        <a:rPr sz="1300" dirty="0">
                          <a:latin typeface="Calibri"/>
                          <a:cs typeface="Calibri"/>
                        </a:rPr>
                        <a:t>procedure</a:t>
                      </a:r>
                      <a:r>
                        <a:rPr sz="1300" spc="15" dirty="0">
                          <a:latin typeface="Calibri"/>
                          <a:cs typeface="Calibri"/>
                        </a:rPr>
                        <a:t> </a:t>
                      </a:r>
                      <a:r>
                        <a:rPr sz="1300" spc="-10" dirty="0">
                          <a:latin typeface="Calibri"/>
                          <a:cs typeface="Calibri"/>
                        </a:rPr>
                        <a:t>linkage</a:t>
                      </a:r>
                      <a:endParaRPr sz="1300">
                        <a:latin typeface="Calibri"/>
                        <a:cs typeface="Calibri"/>
                      </a:endParaRPr>
                    </a:p>
                    <a:p>
                      <a:pPr marL="346075" marR="1907539" indent="-114300">
                        <a:lnSpc>
                          <a:spcPct val="100000"/>
                        </a:lnSpc>
                        <a:spcBef>
                          <a:spcPts val="5"/>
                        </a:spcBef>
                        <a:buFont typeface="Calibri"/>
                        <a:buChar char="•"/>
                        <a:tabLst>
                          <a:tab pos="346075" algn="l"/>
                          <a:tab pos="352425" algn="l"/>
                        </a:tabLst>
                      </a:pPr>
                      <a:r>
                        <a:rPr sz="1300" dirty="0">
                          <a:latin typeface="Times New Roman"/>
                          <a:cs typeface="Times New Roman"/>
                        </a:rPr>
                        <a:t>	</a:t>
                      </a:r>
                      <a:r>
                        <a:rPr sz="1300" dirty="0">
                          <a:latin typeface="Calibri"/>
                          <a:cs typeface="Calibri"/>
                        </a:rPr>
                        <a:t>Stack</a:t>
                      </a:r>
                      <a:r>
                        <a:rPr sz="1300" spc="5" dirty="0">
                          <a:latin typeface="Calibri"/>
                          <a:cs typeface="Calibri"/>
                        </a:rPr>
                        <a:t> </a:t>
                      </a:r>
                      <a:r>
                        <a:rPr sz="1300" dirty="0">
                          <a:latin typeface="Calibri"/>
                          <a:cs typeface="Calibri"/>
                        </a:rPr>
                        <a:t>is</a:t>
                      </a:r>
                      <a:r>
                        <a:rPr sz="1300" spc="5" dirty="0">
                          <a:latin typeface="Calibri"/>
                          <a:cs typeface="Calibri"/>
                        </a:rPr>
                        <a:t> </a:t>
                      </a:r>
                      <a:r>
                        <a:rPr sz="1300" dirty="0">
                          <a:latin typeface="Calibri"/>
                          <a:cs typeface="Calibri"/>
                        </a:rPr>
                        <a:t>used</a:t>
                      </a:r>
                      <a:r>
                        <a:rPr sz="1300" spc="5" dirty="0">
                          <a:latin typeface="Calibri"/>
                          <a:cs typeface="Calibri"/>
                        </a:rPr>
                        <a:t> </a:t>
                      </a:r>
                      <a:r>
                        <a:rPr sz="1300" dirty="0">
                          <a:latin typeface="Calibri"/>
                          <a:cs typeface="Calibri"/>
                        </a:rPr>
                        <a:t>for</a:t>
                      </a:r>
                      <a:r>
                        <a:rPr sz="1300" spc="5" dirty="0">
                          <a:latin typeface="Calibri"/>
                          <a:cs typeface="Calibri"/>
                        </a:rPr>
                        <a:t> </a:t>
                      </a:r>
                      <a:r>
                        <a:rPr sz="1300" spc="-10" dirty="0">
                          <a:latin typeface="Calibri"/>
                          <a:cs typeface="Calibri"/>
                        </a:rPr>
                        <a:t>procedure </a:t>
                      </a:r>
                      <a:r>
                        <a:rPr sz="1300" dirty="0">
                          <a:latin typeface="Calibri"/>
                          <a:cs typeface="Calibri"/>
                        </a:rPr>
                        <a:t>arguments</a:t>
                      </a:r>
                      <a:r>
                        <a:rPr sz="1300" spc="10" dirty="0">
                          <a:latin typeface="Calibri"/>
                          <a:cs typeface="Calibri"/>
                        </a:rPr>
                        <a:t> </a:t>
                      </a:r>
                      <a:r>
                        <a:rPr sz="1300" dirty="0">
                          <a:latin typeface="Calibri"/>
                          <a:cs typeface="Calibri"/>
                        </a:rPr>
                        <a:t>and</a:t>
                      </a:r>
                      <a:r>
                        <a:rPr sz="1300" spc="10" dirty="0">
                          <a:latin typeface="Calibri"/>
                          <a:cs typeface="Calibri"/>
                        </a:rPr>
                        <a:t> </a:t>
                      </a:r>
                      <a:r>
                        <a:rPr sz="1300" dirty="0">
                          <a:latin typeface="Calibri"/>
                          <a:cs typeface="Calibri"/>
                        </a:rPr>
                        <a:t>return</a:t>
                      </a:r>
                      <a:r>
                        <a:rPr sz="1300" spc="10" dirty="0">
                          <a:latin typeface="Calibri"/>
                          <a:cs typeface="Calibri"/>
                        </a:rPr>
                        <a:t> </a:t>
                      </a:r>
                      <a:r>
                        <a:rPr sz="1300" spc="-10" dirty="0">
                          <a:latin typeface="Calibri"/>
                          <a:cs typeface="Calibri"/>
                        </a:rPr>
                        <a:t>values</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545">
                        <a:lnSpc>
                          <a:spcPct val="100000"/>
                        </a:lnSpc>
                        <a:spcBef>
                          <a:spcPts val="250"/>
                        </a:spcBef>
                      </a:pPr>
                      <a:r>
                        <a:rPr sz="1300" spc="-10" dirty="0">
                          <a:latin typeface="Calibri"/>
                          <a:cs typeface="Calibri"/>
                        </a:rPr>
                        <a:t>Register-</a:t>
                      </a:r>
                      <a:r>
                        <a:rPr sz="1300" dirty="0">
                          <a:latin typeface="Calibri"/>
                          <a:cs typeface="Calibri"/>
                        </a:rPr>
                        <a:t>intensive</a:t>
                      </a:r>
                      <a:r>
                        <a:rPr sz="1300" spc="20" dirty="0">
                          <a:latin typeface="Calibri"/>
                          <a:cs typeface="Calibri"/>
                        </a:rPr>
                        <a:t> </a:t>
                      </a:r>
                      <a:r>
                        <a:rPr sz="1300" dirty="0">
                          <a:latin typeface="Calibri"/>
                          <a:cs typeface="Calibri"/>
                        </a:rPr>
                        <a:t>procedure</a:t>
                      </a:r>
                      <a:r>
                        <a:rPr sz="1300" spc="25" dirty="0">
                          <a:latin typeface="Calibri"/>
                          <a:cs typeface="Calibri"/>
                        </a:rPr>
                        <a:t> </a:t>
                      </a:r>
                      <a:r>
                        <a:rPr sz="1300" spc="-10" dirty="0">
                          <a:latin typeface="Calibri"/>
                          <a:cs typeface="Calibri"/>
                        </a:rPr>
                        <a:t>linkage</a:t>
                      </a:r>
                      <a:endParaRPr sz="1300">
                        <a:latin typeface="Calibri"/>
                        <a:cs typeface="Calibri"/>
                      </a:endParaRPr>
                    </a:p>
                    <a:p>
                      <a:pPr marL="352425" marR="1869439" indent="-120650">
                        <a:lnSpc>
                          <a:spcPct val="100000"/>
                        </a:lnSpc>
                        <a:spcBef>
                          <a:spcPts val="5"/>
                        </a:spcBef>
                        <a:buChar char="•"/>
                        <a:tabLst>
                          <a:tab pos="383540" algn="l"/>
                        </a:tabLst>
                      </a:pPr>
                      <a:r>
                        <a:rPr sz="1300" dirty="0">
                          <a:latin typeface="Calibri"/>
                          <a:cs typeface="Calibri"/>
                        </a:rPr>
                        <a:t>Registers</a:t>
                      </a:r>
                      <a:r>
                        <a:rPr sz="1300" spc="-10" dirty="0">
                          <a:latin typeface="Calibri"/>
                          <a:cs typeface="Calibri"/>
                        </a:rPr>
                        <a:t> </a:t>
                      </a:r>
                      <a:r>
                        <a:rPr sz="1300" dirty="0">
                          <a:latin typeface="Calibri"/>
                          <a:cs typeface="Calibri"/>
                        </a:rPr>
                        <a:t>used</a:t>
                      </a:r>
                      <a:r>
                        <a:rPr sz="1300" spc="-10" dirty="0">
                          <a:latin typeface="Calibri"/>
                          <a:cs typeface="Calibri"/>
                        </a:rPr>
                        <a:t> </a:t>
                      </a:r>
                      <a:r>
                        <a:rPr sz="1300" dirty="0">
                          <a:latin typeface="Calibri"/>
                          <a:cs typeface="Calibri"/>
                        </a:rPr>
                        <a:t>for</a:t>
                      </a:r>
                      <a:r>
                        <a:rPr sz="1300" spc="-10" dirty="0">
                          <a:latin typeface="Calibri"/>
                          <a:cs typeface="Calibri"/>
                        </a:rPr>
                        <a:t> procedure 	</a:t>
                      </a:r>
                      <a:r>
                        <a:rPr sz="1300" dirty="0">
                          <a:latin typeface="Calibri"/>
                          <a:cs typeface="Calibri"/>
                        </a:rPr>
                        <a:t>arguments</a:t>
                      </a:r>
                      <a:r>
                        <a:rPr sz="1300" spc="10" dirty="0">
                          <a:latin typeface="Calibri"/>
                          <a:cs typeface="Calibri"/>
                        </a:rPr>
                        <a:t> </a:t>
                      </a:r>
                      <a:r>
                        <a:rPr sz="1300" dirty="0">
                          <a:latin typeface="Calibri"/>
                          <a:cs typeface="Calibri"/>
                        </a:rPr>
                        <a:t>and</a:t>
                      </a:r>
                      <a:r>
                        <a:rPr sz="1300" spc="10" dirty="0">
                          <a:latin typeface="Calibri"/>
                          <a:cs typeface="Calibri"/>
                        </a:rPr>
                        <a:t> </a:t>
                      </a:r>
                      <a:r>
                        <a:rPr sz="1300" dirty="0">
                          <a:latin typeface="Calibri"/>
                          <a:cs typeface="Calibri"/>
                        </a:rPr>
                        <a:t>return</a:t>
                      </a:r>
                      <a:r>
                        <a:rPr sz="1300" spc="10" dirty="0">
                          <a:latin typeface="Calibri"/>
                          <a:cs typeface="Calibri"/>
                        </a:rPr>
                        <a:t> </a:t>
                      </a:r>
                      <a:r>
                        <a:rPr sz="1300" spc="-10" dirty="0">
                          <a:latin typeface="Calibri"/>
                          <a:cs typeface="Calibri"/>
                        </a:rPr>
                        <a:t>values</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51790">
                <a:tc>
                  <a:txBody>
                    <a:bodyPr/>
                    <a:lstStyle/>
                    <a:p>
                      <a:pPr marL="42545">
                        <a:lnSpc>
                          <a:spcPct val="100000"/>
                        </a:lnSpc>
                        <a:spcBef>
                          <a:spcPts val="250"/>
                        </a:spcBef>
                      </a:pPr>
                      <a:r>
                        <a:rPr sz="1300" dirty="0">
                          <a:latin typeface="Calibri"/>
                          <a:cs typeface="Calibri"/>
                        </a:rPr>
                        <a:t>Compact</a:t>
                      </a:r>
                      <a:r>
                        <a:rPr sz="1300" spc="10" dirty="0">
                          <a:latin typeface="Calibri"/>
                          <a:cs typeface="Calibri"/>
                        </a:rPr>
                        <a:t> </a:t>
                      </a:r>
                      <a:r>
                        <a:rPr sz="1300" dirty="0">
                          <a:latin typeface="Calibri"/>
                          <a:cs typeface="Calibri"/>
                        </a:rPr>
                        <a:t>code</a:t>
                      </a:r>
                      <a:r>
                        <a:rPr sz="1300" spc="15" dirty="0">
                          <a:latin typeface="Calibri"/>
                          <a:cs typeface="Calibri"/>
                        </a:rPr>
                        <a:t> </a:t>
                      </a:r>
                      <a:r>
                        <a:rPr sz="1300" dirty="0">
                          <a:latin typeface="Calibri"/>
                          <a:cs typeface="Calibri"/>
                        </a:rPr>
                        <a:t>size</a:t>
                      </a:r>
                      <a:r>
                        <a:rPr sz="1300" spc="15" dirty="0">
                          <a:latin typeface="Calibri"/>
                          <a:cs typeface="Calibri"/>
                        </a:rPr>
                        <a:t> </a:t>
                      </a:r>
                      <a:r>
                        <a:rPr sz="1300" dirty="0">
                          <a:latin typeface="Calibri"/>
                          <a:cs typeface="Calibri"/>
                        </a:rPr>
                        <a:t>is</a:t>
                      </a:r>
                      <a:r>
                        <a:rPr sz="1300" spc="15" dirty="0">
                          <a:latin typeface="Calibri"/>
                          <a:cs typeface="Calibri"/>
                        </a:rPr>
                        <a:t> </a:t>
                      </a:r>
                      <a:r>
                        <a:rPr sz="1300" dirty="0">
                          <a:latin typeface="Calibri"/>
                          <a:cs typeface="Calibri"/>
                        </a:rPr>
                        <a:t>typically</a:t>
                      </a:r>
                      <a:r>
                        <a:rPr sz="1300" spc="10" dirty="0">
                          <a:latin typeface="Calibri"/>
                          <a:cs typeface="Calibri"/>
                        </a:rPr>
                        <a:t> </a:t>
                      </a:r>
                      <a:r>
                        <a:rPr sz="1300" spc="-20" dirty="0">
                          <a:latin typeface="Calibri"/>
                          <a:cs typeface="Calibri"/>
                        </a:rPr>
                        <a:t>small</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545">
                        <a:lnSpc>
                          <a:spcPct val="100000"/>
                        </a:lnSpc>
                        <a:spcBef>
                          <a:spcPts val="250"/>
                        </a:spcBef>
                      </a:pPr>
                      <a:r>
                        <a:rPr sz="1300" dirty="0">
                          <a:latin typeface="Calibri"/>
                          <a:cs typeface="Calibri"/>
                        </a:rPr>
                        <a:t>Compiled</a:t>
                      </a:r>
                      <a:r>
                        <a:rPr sz="1300" spc="10" dirty="0">
                          <a:latin typeface="Calibri"/>
                          <a:cs typeface="Calibri"/>
                        </a:rPr>
                        <a:t> </a:t>
                      </a:r>
                      <a:r>
                        <a:rPr sz="1300" dirty="0">
                          <a:latin typeface="Calibri"/>
                          <a:cs typeface="Calibri"/>
                        </a:rPr>
                        <a:t>code</a:t>
                      </a:r>
                      <a:r>
                        <a:rPr sz="1300" spc="10" dirty="0">
                          <a:latin typeface="Calibri"/>
                          <a:cs typeface="Calibri"/>
                        </a:rPr>
                        <a:t> </a:t>
                      </a:r>
                      <a:r>
                        <a:rPr sz="1300" dirty="0">
                          <a:latin typeface="Calibri"/>
                          <a:cs typeface="Calibri"/>
                        </a:rPr>
                        <a:t>size</a:t>
                      </a:r>
                      <a:r>
                        <a:rPr sz="1300" spc="15" dirty="0">
                          <a:latin typeface="Calibri"/>
                          <a:cs typeface="Calibri"/>
                        </a:rPr>
                        <a:t> </a:t>
                      </a:r>
                      <a:r>
                        <a:rPr sz="1300" dirty="0">
                          <a:latin typeface="Calibri"/>
                          <a:cs typeface="Calibri"/>
                        </a:rPr>
                        <a:t>is</a:t>
                      </a:r>
                      <a:r>
                        <a:rPr sz="1300" spc="10" dirty="0">
                          <a:latin typeface="Calibri"/>
                          <a:cs typeface="Calibri"/>
                        </a:rPr>
                        <a:t> </a:t>
                      </a:r>
                      <a:r>
                        <a:rPr sz="1300" spc="-10" dirty="0">
                          <a:latin typeface="Calibri"/>
                          <a:cs typeface="Calibri"/>
                        </a:rPr>
                        <a:t>larger</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51790">
                <a:tc>
                  <a:txBody>
                    <a:bodyPr/>
                    <a:lstStyle/>
                    <a:p>
                      <a:pPr marL="42545">
                        <a:lnSpc>
                          <a:spcPct val="100000"/>
                        </a:lnSpc>
                        <a:spcBef>
                          <a:spcPts val="250"/>
                        </a:spcBef>
                      </a:pPr>
                      <a:r>
                        <a:rPr sz="1300" dirty="0">
                          <a:latin typeface="Calibri"/>
                          <a:cs typeface="Calibri"/>
                        </a:rPr>
                        <a:t>More</a:t>
                      </a:r>
                      <a:r>
                        <a:rPr sz="1300" spc="-10" dirty="0">
                          <a:latin typeface="Calibri"/>
                          <a:cs typeface="Calibri"/>
                        </a:rPr>
                        <a:t> </a:t>
                      </a:r>
                      <a:r>
                        <a:rPr sz="1300" dirty="0">
                          <a:latin typeface="Calibri"/>
                          <a:cs typeface="Calibri"/>
                        </a:rPr>
                        <a:t>transistors</a:t>
                      </a:r>
                      <a:r>
                        <a:rPr sz="1300" spc="-10" dirty="0">
                          <a:latin typeface="Calibri"/>
                          <a:cs typeface="Calibri"/>
                        </a:rPr>
                        <a:t> </a:t>
                      </a:r>
                      <a:r>
                        <a:rPr sz="1300" dirty="0">
                          <a:latin typeface="Calibri"/>
                          <a:cs typeface="Calibri"/>
                        </a:rPr>
                        <a:t>=</a:t>
                      </a:r>
                      <a:r>
                        <a:rPr sz="1300" spc="-5" dirty="0">
                          <a:latin typeface="Calibri"/>
                          <a:cs typeface="Calibri"/>
                        </a:rPr>
                        <a:t> </a:t>
                      </a:r>
                      <a:r>
                        <a:rPr sz="1300" dirty="0">
                          <a:latin typeface="Calibri"/>
                          <a:cs typeface="Calibri"/>
                        </a:rPr>
                        <a:t>more</a:t>
                      </a:r>
                      <a:r>
                        <a:rPr sz="1300" spc="-10" dirty="0">
                          <a:latin typeface="Calibri"/>
                          <a:cs typeface="Calibri"/>
                        </a:rPr>
                        <a:t> </a:t>
                      </a:r>
                      <a:r>
                        <a:rPr sz="1300" spc="-20" dirty="0">
                          <a:latin typeface="Calibri"/>
                          <a:cs typeface="Calibri"/>
                        </a:rPr>
                        <a:t>power</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42545">
                        <a:lnSpc>
                          <a:spcPct val="100000"/>
                        </a:lnSpc>
                        <a:spcBef>
                          <a:spcPts val="250"/>
                        </a:spcBef>
                      </a:pPr>
                      <a:r>
                        <a:rPr sz="1300" dirty="0">
                          <a:latin typeface="Calibri"/>
                          <a:cs typeface="Calibri"/>
                        </a:rPr>
                        <a:t>Fewer</a:t>
                      </a:r>
                      <a:r>
                        <a:rPr sz="1300" spc="-10" dirty="0">
                          <a:latin typeface="Calibri"/>
                          <a:cs typeface="Calibri"/>
                        </a:rPr>
                        <a:t> </a:t>
                      </a:r>
                      <a:r>
                        <a:rPr sz="1300" dirty="0">
                          <a:latin typeface="Calibri"/>
                          <a:cs typeface="Calibri"/>
                        </a:rPr>
                        <a:t>transistors</a:t>
                      </a:r>
                      <a:r>
                        <a:rPr sz="1300" spc="-5" dirty="0">
                          <a:latin typeface="Calibri"/>
                          <a:cs typeface="Calibri"/>
                        </a:rPr>
                        <a:t> </a:t>
                      </a:r>
                      <a:r>
                        <a:rPr sz="1300" dirty="0">
                          <a:latin typeface="Calibri"/>
                          <a:cs typeface="Calibri"/>
                        </a:rPr>
                        <a:t>=</a:t>
                      </a:r>
                      <a:r>
                        <a:rPr sz="1300" spc="-5" dirty="0">
                          <a:latin typeface="Calibri"/>
                          <a:cs typeface="Calibri"/>
                        </a:rPr>
                        <a:t> </a:t>
                      </a:r>
                      <a:r>
                        <a:rPr sz="1300" dirty="0">
                          <a:latin typeface="Calibri"/>
                          <a:cs typeface="Calibri"/>
                        </a:rPr>
                        <a:t>less</a:t>
                      </a:r>
                      <a:r>
                        <a:rPr sz="1300" spc="-10" dirty="0">
                          <a:latin typeface="Calibri"/>
                          <a:cs typeface="Calibri"/>
                        </a:rPr>
                        <a:t> </a:t>
                      </a:r>
                      <a:r>
                        <a:rPr sz="1300" spc="-20" dirty="0">
                          <a:latin typeface="Calibri"/>
                          <a:cs typeface="Calibri"/>
                        </a:rPr>
                        <a:t>power</a:t>
                      </a:r>
                      <a:endParaRPr sz="13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bl>
          </a:graphicData>
        </a:graphic>
      </p:graphicFrame>
      <p:sp>
        <p:nvSpPr>
          <p:cNvPr id="5" name="object 5"/>
          <p:cNvSpPr txBox="1">
            <a:spLocks noGrp="1"/>
          </p:cNvSpPr>
          <p:nvPr>
            <p:ph type="sldNum" sz="quarter" idx="7"/>
          </p:nvPr>
        </p:nvSpPr>
        <p:spPr>
          <a:prstGeom prst="rect">
            <a:avLst/>
          </a:prstGeom>
        </p:spPr>
        <p:txBody>
          <a:bodyPr vert="horz" wrap="square" lIns="0" tIns="8890" rIns="0" bIns="0" rtlCol="0">
            <a:spAutoFit/>
          </a:bodyPr>
          <a:lstStyle/>
          <a:p>
            <a:pPr marL="38100">
              <a:lnSpc>
                <a:spcPct val="100000"/>
              </a:lnSpc>
              <a:spcBef>
                <a:spcPts val="70"/>
              </a:spcBef>
            </a:pPr>
            <a:fld id="{81D60167-4931-47E6-BA6A-407CBD079E47}" type="slidenum">
              <a:rPr spc="-25" dirty="0"/>
              <a:t>9</a:t>
            </a:fld>
            <a:endParaRPr spc="-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1657</TotalTime>
  <Words>4851</Words>
  <Application>Microsoft Office PowerPoint</Application>
  <PresentationFormat>Custom</PresentationFormat>
  <Paragraphs>838</Paragraphs>
  <Slides>47</Slides>
  <Notes>14</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61" baseType="lpstr">
      <vt:lpstr>ＭＳ Ｐゴシック</vt:lpstr>
      <vt:lpstr>Arial</vt:lpstr>
      <vt:lpstr>Arial Narrow</vt:lpstr>
      <vt:lpstr>Calibri</vt:lpstr>
      <vt:lpstr>CG Times</vt:lpstr>
      <vt:lpstr>Courier New</vt:lpstr>
      <vt:lpstr>Google Sans</vt:lpstr>
      <vt:lpstr>Helvetica</vt:lpstr>
      <vt:lpstr>Helvetica-Narrow</vt:lpstr>
      <vt:lpstr>Times New Roman</vt:lpstr>
      <vt:lpstr>Trebuchet MS</vt:lpstr>
      <vt:lpstr>Wingdings</vt:lpstr>
      <vt:lpstr>Office Theme</vt:lpstr>
      <vt:lpstr>Photo Editor Photo</vt:lpstr>
      <vt:lpstr>PowerPoint Presentation</vt:lpstr>
      <vt:lpstr>Why ARM??</vt:lpstr>
      <vt:lpstr>Agenda</vt:lpstr>
      <vt:lpstr>What is ARM?</vt:lpstr>
      <vt:lpstr>Comp. Arch. Basics: Big Endian vs. Little Endian</vt:lpstr>
      <vt:lpstr>Comp. Arch. Basics: Big Endian vs. Little Endian (1)</vt:lpstr>
      <vt:lpstr>PowerPoint Presentation</vt:lpstr>
      <vt:lpstr>Comp. Arch. Basics: CISC vs. RISC</vt:lpstr>
      <vt:lpstr>Comp. Arch. Basics: CISC vs. RISC (1)</vt:lpstr>
      <vt:lpstr>Comp. Arch. Basics: Memory Types</vt:lpstr>
      <vt:lpstr>ARM HISTORY AND THE ARM PROCESSOR FAMILY</vt:lpstr>
      <vt:lpstr>ARM Ltd</vt:lpstr>
      <vt:lpstr>PowerPoint Presentation</vt:lpstr>
      <vt:lpstr>ARM Architecture</vt:lpstr>
      <vt:lpstr>History of ARM’s Usage1</vt:lpstr>
      <vt:lpstr>ARM Everywhere</vt:lpstr>
      <vt:lpstr>ARM Powered Products</vt:lpstr>
      <vt:lpstr>Intellectual Property </vt:lpstr>
      <vt:lpstr>PowerPoint Presentation</vt:lpstr>
      <vt:lpstr>ARM Partnership Model</vt:lpstr>
      <vt:lpstr>ARM Architecture </vt:lpstr>
      <vt:lpstr>ARM Architecture</vt:lpstr>
      <vt:lpstr>PowerPoint Presentation</vt:lpstr>
      <vt:lpstr>Inside an ARM-based system</vt:lpstr>
      <vt:lpstr>ARM Processor Families</vt:lpstr>
      <vt:lpstr>PowerPoint Presentation</vt:lpstr>
      <vt:lpstr>ARM Programmers Model </vt:lpstr>
      <vt:lpstr>Data Sizes and Instruction Sets</vt:lpstr>
      <vt:lpstr>Processor Modes</vt:lpstr>
      <vt:lpstr>The ARM Register Set</vt:lpstr>
      <vt:lpstr>The Registers</vt:lpstr>
      <vt:lpstr>Register Organization Summary</vt:lpstr>
      <vt:lpstr>PowerPoint Presentation</vt:lpstr>
      <vt:lpstr>Program Status Registers</vt:lpstr>
      <vt:lpstr>PowerPoint Presentation</vt:lpstr>
      <vt:lpstr>Program Counter (r15)</vt:lpstr>
      <vt:lpstr>Exception Handling</vt:lpstr>
      <vt:lpstr>PIPELINING</vt:lpstr>
      <vt:lpstr>Pipelining Stages</vt:lpstr>
      <vt:lpstr>PowerPoint Presentation</vt:lpstr>
      <vt:lpstr>Issues in Pipelining</vt:lpstr>
      <vt:lpstr>Instruction Cycle</vt:lpstr>
      <vt:lpstr>The Fetch Cycle</vt:lpstr>
      <vt:lpstr>The Decode Cycle</vt:lpstr>
      <vt:lpstr>The Execute Cycle</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L2 - ARM arch</dc:title>
  <dc:creator>William Nace</dc:creator>
  <cp:lastModifiedBy>Emmanuel Ndashimye</cp:lastModifiedBy>
  <cp:revision>8</cp:revision>
  <dcterms:created xsi:type="dcterms:W3CDTF">2023-08-07T20:05:30Z</dcterms:created>
  <dcterms:modified xsi:type="dcterms:W3CDTF">2024-02-19T08:03:12Z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2023-01-19T00:00:00Z</vt:filetime>
  </property>
  <property fmtid="{D5CDD505-2E9C-101B-9397-08002B2CF9AE}" pid="3" name="Creator">
    <vt:lpwstr>Keynote</vt:lpwstr>
  </property>
  <property fmtid="{D5CDD505-2E9C-101B-9397-08002B2CF9AE}" pid="4" name="LastSaved">
    <vt:filetime>2023-08-07T00:00:00Z</vt:filetime>
  </property>
  <property fmtid="{D5CDD505-2E9C-101B-9397-08002B2CF9AE}" pid="5" name="Producer">
    <vt:lpwstr>macOS Version 12.6 (Build 21G115) Quartz PDFContext</vt:lpwstr>
  </property>
</Properties>
</file>